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handoutMasterIdLst>
    <p:handoutMasterId r:id="rId8"/>
  </p:handoutMasterIdLst>
  <p:sldIdLst>
    <p:sldId id="270" r:id="rId2"/>
    <p:sldId id="274" r:id="rId3"/>
    <p:sldId id="276" r:id="rId4"/>
    <p:sldId id="275" r:id="rId5"/>
    <p:sldId id="272" r:id="rId6"/>
  </p:sldIdLst>
  <p:sldSz cx="19050000" cy="14287500"/>
  <p:notesSz cx="6858000" cy="9144000"/>
  <p:defaultTextStyle>
    <a:defPPr>
      <a:defRPr lang="en-NZ"/>
    </a:defPPr>
    <a:lvl1pPr algn="l" defTabSz="1600200" rtl="0" eaLnBrk="0" fontAlgn="base" hangingPunct="0">
      <a:spcBef>
        <a:spcPct val="0"/>
      </a:spcBef>
      <a:spcAft>
        <a:spcPct val="0"/>
      </a:spcAft>
      <a:defRPr sz="3100" kern="1200">
        <a:solidFill>
          <a:schemeClr val="tx1"/>
        </a:solidFill>
        <a:latin typeface="Calibri" panose="020F0502020204030204" pitchFamily="34" charset="0"/>
        <a:ea typeface="+mn-ea"/>
        <a:cs typeface="+mn-cs"/>
      </a:defRPr>
    </a:lvl1pPr>
    <a:lvl2pPr marL="800100" indent="-342900" algn="l" defTabSz="1600200" rtl="0" eaLnBrk="0" fontAlgn="base" hangingPunct="0">
      <a:spcBef>
        <a:spcPct val="0"/>
      </a:spcBef>
      <a:spcAft>
        <a:spcPct val="0"/>
      </a:spcAft>
      <a:defRPr sz="3100" kern="1200">
        <a:solidFill>
          <a:schemeClr val="tx1"/>
        </a:solidFill>
        <a:latin typeface="Calibri" panose="020F0502020204030204" pitchFamily="34" charset="0"/>
        <a:ea typeface="+mn-ea"/>
        <a:cs typeface="+mn-cs"/>
      </a:defRPr>
    </a:lvl2pPr>
    <a:lvl3pPr marL="1600200" indent="-685800" algn="l" defTabSz="1600200" rtl="0" eaLnBrk="0" fontAlgn="base" hangingPunct="0">
      <a:spcBef>
        <a:spcPct val="0"/>
      </a:spcBef>
      <a:spcAft>
        <a:spcPct val="0"/>
      </a:spcAft>
      <a:defRPr sz="3100" kern="1200">
        <a:solidFill>
          <a:schemeClr val="tx1"/>
        </a:solidFill>
        <a:latin typeface="Calibri" panose="020F0502020204030204" pitchFamily="34" charset="0"/>
        <a:ea typeface="+mn-ea"/>
        <a:cs typeface="+mn-cs"/>
      </a:defRPr>
    </a:lvl3pPr>
    <a:lvl4pPr marL="2400300" indent="-1028700" algn="l" defTabSz="1600200" rtl="0" eaLnBrk="0" fontAlgn="base" hangingPunct="0">
      <a:spcBef>
        <a:spcPct val="0"/>
      </a:spcBef>
      <a:spcAft>
        <a:spcPct val="0"/>
      </a:spcAft>
      <a:defRPr sz="3100" kern="1200">
        <a:solidFill>
          <a:schemeClr val="tx1"/>
        </a:solidFill>
        <a:latin typeface="Calibri" panose="020F0502020204030204" pitchFamily="34" charset="0"/>
        <a:ea typeface="+mn-ea"/>
        <a:cs typeface="+mn-cs"/>
      </a:defRPr>
    </a:lvl4pPr>
    <a:lvl5pPr marL="3200400" indent="-1371600" algn="l" defTabSz="1600200" rtl="0" eaLnBrk="0" fontAlgn="base" hangingPunct="0">
      <a:spcBef>
        <a:spcPct val="0"/>
      </a:spcBef>
      <a:spcAft>
        <a:spcPct val="0"/>
      </a:spcAft>
      <a:defRPr sz="3100" kern="1200">
        <a:solidFill>
          <a:schemeClr val="tx1"/>
        </a:solidFill>
        <a:latin typeface="Calibri" panose="020F0502020204030204" pitchFamily="34" charset="0"/>
        <a:ea typeface="+mn-ea"/>
        <a:cs typeface="+mn-cs"/>
      </a:defRPr>
    </a:lvl5pPr>
    <a:lvl6pPr marL="2286000" algn="l" defTabSz="914400" rtl="0" eaLnBrk="1" latinLnBrk="0" hangingPunct="1">
      <a:defRPr sz="3100" kern="1200">
        <a:solidFill>
          <a:schemeClr val="tx1"/>
        </a:solidFill>
        <a:latin typeface="Calibri" panose="020F0502020204030204" pitchFamily="34" charset="0"/>
        <a:ea typeface="+mn-ea"/>
        <a:cs typeface="+mn-cs"/>
      </a:defRPr>
    </a:lvl6pPr>
    <a:lvl7pPr marL="2743200" algn="l" defTabSz="914400" rtl="0" eaLnBrk="1" latinLnBrk="0" hangingPunct="1">
      <a:defRPr sz="3100" kern="1200">
        <a:solidFill>
          <a:schemeClr val="tx1"/>
        </a:solidFill>
        <a:latin typeface="Calibri" panose="020F0502020204030204" pitchFamily="34" charset="0"/>
        <a:ea typeface="+mn-ea"/>
        <a:cs typeface="+mn-cs"/>
      </a:defRPr>
    </a:lvl7pPr>
    <a:lvl8pPr marL="3200400" algn="l" defTabSz="914400" rtl="0" eaLnBrk="1" latinLnBrk="0" hangingPunct="1">
      <a:defRPr sz="3100" kern="1200">
        <a:solidFill>
          <a:schemeClr val="tx1"/>
        </a:solidFill>
        <a:latin typeface="Calibri" panose="020F0502020204030204" pitchFamily="34" charset="0"/>
        <a:ea typeface="+mn-ea"/>
        <a:cs typeface="+mn-cs"/>
      </a:defRPr>
    </a:lvl8pPr>
    <a:lvl9pPr marL="3657600" algn="l" defTabSz="914400" rtl="0" eaLnBrk="1" latinLnBrk="0" hangingPunct="1">
      <a:defRPr sz="3100"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3" autoAdjust="0"/>
    <p:restoredTop sz="56159" autoAdjust="0"/>
  </p:normalViewPr>
  <p:slideViewPr>
    <p:cSldViewPr snapToGrid="0">
      <p:cViewPr varScale="1">
        <p:scale>
          <a:sx n="58" d="100"/>
          <a:sy n="58" d="100"/>
        </p:scale>
        <p:origin x="86" y="96"/>
      </p:cViewPr>
      <p:guideLst/>
    </p:cSldViewPr>
  </p:slideViewPr>
  <p:notesTextViewPr>
    <p:cViewPr>
      <p:scale>
        <a:sx n="3" d="2"/>
        <a:sy n="3" d="2"/>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NZ"/>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5F5341F0-1493-4F57-A536-C5CC7709F14B}" type="datetimeFigureOut">
              <a:rPr lang="en-NZ"/>
              <a:pPr>
                <a:defRPr/>
              </a:pPr>
              <a:t>23/05/2017</a:t>
            </a:fld>
            <a:endParaRPr lang="en-NZ"/>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NZ"/>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CDF30942-2FCF-4190-935E-FD143DEE4524}" type="slidenum">
              <a:rPr lang="en-NZ"/>
              <a:pPr>
                <a:defRPr/>
              </a:pPr>
              <a:t>‹#›</a:t>
            </a:fld>
            <a:endParaRPr lang="en-NZ"/>
          </a:p>
        </p:txBody>
      </p:sp>
    </p:spTree>
    <p:extLst>
      <p:ext uri="{BB962C8B-B14F-4D97-AF65-F5344CB8AC3E}">
        <p14:creationId xmlns:p14="http://schemas.microsoft.com/office/powerpoint/2010/main" val="5197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A81287E2-D2F6-44A4-8675-39E3B5DC27FD}" type="datetimeFigureOut">
              <a:rPr lang="en-NZ"/>
              <a:pPr>
                <a:defRPr/>
              </a:pPr>
              <a:t>23/05/2017</a:t>
            </a:fld>
            <a:endParaRPr lang="en-NZ"/>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en-NZ"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wrap="square" lIns="91440" tIns="45720" rIns="91440" bIns="45720" numCol="1" anchor="t" anchorCtr="0" compatLnSpc="1">
            <a:prstTxWarp prst="textNoShape">
              <a:avLst/>
            </a:prstTxWarp>
          </a:bodyPr>
          <a:lstStyle/>
          <a:p>
            <a:pPr lvl="0"/>
            <a:r>
              <a:rPr lang="en-NZ" altLang="en-US" smtClean="0"/>
              <a:t>Click to edit Master text styles</a:t>
            </a:r>
          </a:p>
          <a:p>
            <a:pPr lvl="1"/>
            <a:r>
              <a:rPr lang="en-NZ" altLang="en-US" smtClean="0"/>
              <a:t>Second level</a:t>
            </a:r>
          </a:p>
          <a:p>
            <a:pPr lvl="2"/>
            <a:r>
              <a:rPr lang="en-NZ" altLang="en-US" smtClean="0"/>
              <a:t>Third level</a:t>
            </a:r>
          </a:p>
          <a:p>
            <a:pPr lvl="3"/>
            <a:r>
              <a:rPr lang="en-NZ" altLang="en-US" smtClean="0"/>
              <a:t>Fourth level</a:t>
            </a:r>
          </a:p>
          <a:p>
            <a:pPr lvl="4"/>
            <a:r>
              <a:rPr lang="en-NZ" altLang="en-US"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D14E8CA5-9327-4015-83DB-2E4D5640FBCD}" type="slidenum">
              <a:rPr lang="en-NZ"/>
              <a:pPr>
                <a:defRPr/>
              </a:pPr>
              <a:t>‹#›</a:t>
            </a:fld>
            <a:endParaRPr lang="en-NZ"/>
          </a:p>
        </p:txBody>
      </p:sp>
    </p:spTree>
    <p:extLst>
      <p:ext uri="{BB962C8B-B14F-4D97-AF65-F5344CB8AC3E}">
        <p14:creationId xmlns:p14="http://schemas.microsoft.com/office/powerpoint/2010/main" val="2684837982"/>
      </p:ext>
    </p:extLst>
  </p:cSld>
  <p:clrMap bg1="lt1" tx1="dk1" bg2="lt2" tx2="dk2" accent1="accent1" accent2="accent2" accent3="accent3" accent4="accent4" accent5="accent5" accent6="accent6" hlink="hlink" folHlink="folHlink"/>
  <p:notesStyle>
    <a:lvl1pPr algn="l" defTabSz="1600200" rtl="0" fontAlgn="base">
      <a:spcBef>
        <a:spcPct val="30000"/>
      </a:spcBef>
      <a:spcAft>
        <a:spcPct val="0"/>
      </a:spcAft>
      <a:defRPr sz="2100" kern="1200">
        <a:solidFill>
          <a:schemeClr val="tx1"/>
        </a:solidFill>
        <a:latin typeface="+mn-lt"/>
        <a:ea typeface="+mn-ea"/>
        <a:cs typeface="+mn-cs"/>
      </a:defRPr>
    </a:lvl1pPr>
    <a:lvl2pPr marL="800100" algn="l" defTabSz="1600200" rtl="0" fontAlgn="base">
      <a:spcBef>
        <a:spcPct val="30000"/>
      </a:spcBef>
      <a:spcAft>
        <a:spcPct val="0"/>
      </a:spcAft>
      <a:defRPr sz="2100" kern="1200">
        <a:solidFill>
          <a:schemeClr val="tx1"/>
        </a:solidFill>
        <a:latin typeface="+mn-lt"/>
        <a:ea typeface="+mn-ea"/>
        <a:cs typeface="+mn-cs"/>
      </a:defRPr>
    </a:lvl2pPr>
    <a:lvl3pPr marL="1600200" algn="l" defTabSz="1600200" rtl="0" fontAlgn="base">
      <a:spcBef>
        <a:spcPct val="30000"/>
      </a:spcBef>
      <a:spcAft>
        <a:spcPct val="0"/>
      </a:spcAft>
      <a:defRPr sz="2100" kern="1200">
        <a:solidFill>
          <a:schemeClr val="tx1"/>
        </a:solidFill>
        <a:latin typeface="+mn-lt"/>
        <a:ea typeface="+mn-ea"/>
        <a:cs typeface="+mn-cs"/>
      </a:defRPr>
    </a:lvl3pPr>
    <a:lvl4pPr marL="2400300" algn="l" defTabSz="1600200" rtl="0" fontAlgn="base">
      <a:spcBef>
        <a:spcPct val="30000"/>
      </a:spcBef>
      <a:spcAft>
        <a:spcPct val="0"/>
      </a:spcAft>
      <a:defRPr sz="2100" kern="1200">
        <a:solidFill>
          <a:schemeClr val="tx1"/>
        </a:solidFill>
        <a:latin typeface="+mn-lt"/>
        <a:ea typeface="+mn-ea"/>
        <a:cs typeface="+mn-cs"/>
      </a:defRPr>
    </a:lvl4pPr>
    <a:lvl5pPr marL="3200400" algn="l" defTabSz="1600200" rtl="0" fontAlgn="base">
      <a:spcBef>
        <a:spcPct val="30000"/>
      </a:spcBef>
      <a:spcAft>
        <a:spcPct val="0"/>
      </a:spcAft>
      <a:defRPr sz="2100" kern="1200">
        <a:solidFill>
          <a:schemeClr val="tx1"/>
        </a:solidFill>
        <a:latin typeface="+mn-lt"/>
        <a:ea typeface="+mn-ea"/>
        <a:cs typeface="+mn-cs"/>
      </a:defRPr>
    </a:lvl5pPr>
    <a:lvl6pPr marL="4000500" algn="l" defTabSz="1600200" rtl="0" eaLnBrk="1" latinLnBrk="0" hangingPunct="1">
      <a:defRPr sz="2100" kern="1200">
        <a:solidFill>
          <a:schemeClr val="tx1"/>
        </a:solidFill>
        <a:latin typeface="+mn-lt"/>
        <a:ea typeface="+mn-ea"/>
        <a:cs typeface="+mn-cs"/>
      </a:defRPr>
    </a:lvl6pPr>
    <a:lvl7pPr marL="4800600" algn="l" defTabSz="1600200" rtl="0" eaLnBrk="1" latinLnBrk="0" hangingPunct="1">
      <a:defRPr sz="2100" kern="1200">
        <a:solidFill>
          <a:schemeClr val="tx1"/>
        </a:solidFill>
        <a:latin typeface="+mn-lt"/>
        <a:ea typeface="+mn-ea"/>
        <a:cs typeface="+mn-cs"/>
      </a:defRPr>
    </a:lvl7pPr>
    <a:lvl8pPr marL="5600700" algn="l" defTabSz="1600200" rtl="0" eaLnBrk="1" latinLnBrk="0" hangingPunct="1">
      <a:defRPr sz="2100" kern="1200">
        <a:solidFill>
          <a:schemeClr val="tx1"/>
        </a:solidFill>
        <a:latin typeface="+mn-lt"/>
        <a:ea typeface="+mn-ea"/>
        <a:cs typeface="+mn-cs"/>
      </a:defRPr>
    </a:lvl8pPr>
    <a:lvl9pPr marL="6400800" algn="l" defTabSz="1600200" rtl="0" eaLnBrk="1" latinLnBrk="0" hangingPunct="1">
      <a:defRPr sz="2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At the end of March this year 86,000 New Zealanders aged 15-24 years are not in employment, education or training (NEET)*</a:t>
            </a:r>
          </a:p>
          <a:p>
            <a:endParaRPr lang="en-US" baseline="0" dirty="0" smtClean="0"/>
          </a:p>
          <a:p>
            <a:r>
              <a:rPr lang="en-US" baseline="0" dirty="0" smtClean="0"/>
              <a:t>* </a:t>
            </a:r>
            <a:r>
              <a:rPr lang="en-NZ" dirty="0" smtClean="0"/>
              <a:t>Household</a:t>
            </a:r>
            <a:r>
              <a:rPr lang="en-NZ" baseline="0" dirty="0" smtClean="0"/>
              <a:t> Labour Force Survey</a:t>
            </a:r>
            <a:endParaRPr lang="en-NZ" dirty="0"/>
          </a:p>
        </p:txBody>
      </p:sp>
      <p:sp>
        <p:nvSpPr>
          <p:cNvPr id="4" name="Slide Number Placeholder 3"/>
          <p:cNvSpPr>
            <a:spLocks noGrp="1"/>
          </p:cNvSpPr>
          <p:nvPr>
            <p:ph type="sldNum" sz="quarter" idx="10"/>
          </p:nvPr>
        </p:nvSpPr>
        <p:spPr/>
        <p:txBody>
          <a:bodyPr/>
          <a:lstStyle/>
          <a:p>
            <a:pPr>
              <a:defRPr/>
            </a:pPr>
            <a:fld id="{D14E8CA5-9327-4015-83DB-2E4D5640FBCD}" type="slidenum">
              <a:rPr lang="en-NZ" smtClean="0"/>
              <a:pPr>
                <a:defRPr/>
              </a:pPr>
              <a:t>1</a:t>
            </a:fld>
            <a:endParaRPr lang="en-NZ"/>
          </a:p>
        </p:txBody>
      </p:sp>
    </p:spTree>
    <p:extLst>
      <p:ext uri="{BB962C8B-B14F-4D97-AF65-F5344CB8AC3E}">
        <p14:creationId xmlns:p14="http://schemas.microsoft.com/office/powerpoint/2010/main" val="511144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600200" rtl="0" eaLnBrk="1" fontAlgn="base" latinLnBrk="0" hangingPunct="1">
              <a:lnSpc>
                <a:spcPct val="100000"/>
              </a:lnSpc>
              <a:spcBef>
                <a:spcPts val="4200"/>
              </a:spcBef>
              <a:spcAft>
                <a:spcPct val="0"/>
              </a:spcAft>
              <a:buClrTx/>
              <a:buSzTx/>
              <a:buFont typeface="Arial" panose="020B0604020202020204" pitchFamily="34" charset="0"/>
              <a:buNone/>
              <a:tabLst/>
              <a:defRPr/>
            </a:pPr>
            <a:r>
              <a:rPr lang="en-US" sz="2400" dirty="0" smtClean="0"/>
              <a:t>Career Development Benchmarks:</a:t>
            </a:r>
          </a:p>
          <a:p>
            <a:pPr marL="342900" marR="0" lvl="0" indent="-342900" algn="l" defTabSz="1600200" rtl="0" eaLnBrk="1" fontAlgn="base" latinLnBrk="0" hangingPunct="1">
              <a:lnSpc>
                <a:spcPct val="100000"/>
              </a:lnSpc>
              <a:spcBef>
                <a:spcPts val="4200"/>
              </a:spcBef>
              <a:spcAft>
                <a:spcPct val="0"/>
              </a:spcAft>
              <a:buClrTx/>
              <a:buSzTx/>
              <a:buFont typeface="Arial" panose="020B0604020202020204" pitchFamily="34" charset="0"/>
              <a:buChar char="•"/>
              <a:tabLst/>
              <a:defRPr/>
            </a:pPr>
            <a:r>
              <a:rPr lang="en-US" sz="2400" baseline="0" dirty="0" smtClean="0"/>
              <a:t>support schools and tertiary organisations to help their students develop career management competences</a:t>
            </a:r>
          </a:p>
          <a:p>
            <a:pPr marL="342900" marR="0" lvl="0" indent="-342900" algn="l" defTabSz="1600200" rtl="0" eaLnBrk="1" fontAlgn="base" latinLnBrk="0" hangingPunct="1">
              <a:lnSpc>
                <a:spcPct val="100000"/>
              </a:lnSpc>
              <a:spcBef>
                <a:spcPts val="4200"/>
              </a:spcBef>
              <a:spcAft>
                <a:spcPct val="0"/>
              </a:spcAft>
              <a:buClrTx/>
              <a:buSzTx/>
              <a:buFont typeface="Arial" panose="020B0604020202020204" pitchFamily="34" charset="0"/>
              <a:buChar char="•"/>
              <a:tabLst/>
              <a:defRPr/>
            </a:pPr>
            <a:r>
              <a:rPr lang="en-US" sz="2400" dirty="0" smtClean="0"/>
              <a:t>improve the quality and consistency of career development nationally</a:t>
            </a:r>
          </a:p>
          <a:p>
            <a:pPr marL="342900" marR="0" lvl="0" indent="-342900" algn="l" defTabSz="1600200" rtl="0" eaLnBrk="1" fontAlgn="base" latinLnBrk="0" hangingPunct="1">
              <a:lnSpc>
                <a:spcPct val="100000"/>
              </a:lnSpc>
              <a:spcBef>
                <a:spcPts val="4200"/>
              </a:spcBef>
              <a:spcAft>
                <a:spcPct val="0"/>
              </a:spcAft>
              <a:buClrTx/>
              <a:buSzTx/>
              <a:buFont typeface="Arial" panose="020B0604020202020204" pitchFamily="34" charset="0"/>
              <a:buChar char="•"/>
              <a:tabLst/>
              <a:defRPr/>
            </a:pPr>
            <a:r>
              <a:rPr lang="en-US" sz="2400" dirty="0" smtClean="0"/>
              <a:t>the benchmarks are series of guidelines for a school-wide or organisation-wide approach to career development – to support successful student transitions</a:t>
            </a:r>
          </a:p>
          <a:p>
            <a:pPr marL="342900" indent="-342900">
              <a:spcBef>
                <a:spcPts val="4200"/>
              </a:spcBef>
              <a:buFont typeface="Arial" panose="020B0604020202020204" pitchFamily="34" charset="0"/>
              <a:buChar char="•"/>
            </a:pPr>
            <a:r>
              <a:rPr lang="en-US" sz="2400" dirty="0" smtClean="0"/>
              <a:t>support schools and tertiary organisations to review their career development programmes and services.</a:t>
            </a:r>
          </a:p>
          <a:p>
            <a:endParaRPr lang="en-NZ" dirty="0" smtClean="0"/>
          </a:p>
          <a:p>
            <a:r>
              <a:rPr lang="en-NZ" dirty="0" smtClean="0"/>
              <a:t>Communities</a:t>
            </a:r>
            <a:r>
              <a:rPr lang="en-NZ" baseline="0" dirty="0" smtClean="0"/>
              <a:t> of learning</a:t>
            </a:r>
            <a:endParaRPr lang="en-NZ" dirty="0"/>
          </a:p>
        </p:txBody>
      </p:sp>
      <p:sp>
        <p:nvSpPr>
          <p:cNvPr id="4" name="Slide Number Placeholder 3"/>
          <p:cNvSpPr>
            <a:spLocks noGrp="1"/>
          </p:cNvSpPr>
          <p:nvPr>
            <p:ph type="sldNum" sz="quarter" idx="10"/>
          </p:nvPr>
        </p:nvSpPr>
        <p:spPr/>
        <p:txBody>
          <a:bodyPr/>
          <a:lstStyle/>
          <a:p>
            <a:fld id="{F75D4915-1D5F-4E2D-97D2-1598C6950A7B}" type="slidenum">
              <a:rPr lang="en-NZ" smtClean="0">
                <a:solidFill>
                  <a:prstClr val="black"/>
                </a:solidFill>
              </a:rPr>
              <a:pPr/>
              <a:t>2</a:t>
            </a:fld>
            <a:endParaRPr lang="en-NZ" dirty="0">
              <a:solidFill>
                <a:prstClr val="black"/>
              </a:solidFill>
            </a:endParaRPr>
          </a:p>
        </p:txBody>
      </p:sp>
    </p:spTree>
    <p:extLst>
      <p:ext uri="{BB962C8B-B14F-4D97-AF65-F5344CB8AC3E}">
        <p14:creationId xmlns:p14="http://schemas.microsoft.com/office/powerpoint/2010/main" val="32643334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100" b="0" i="0" u="none" strike="noStrike" kern="1200" baseline="0" dirty="0" smtClean="0">
                <a:solidFill>
                  <a:schemeClr val="tx1"/>
                </a:solidFill>
                <a:latin typeface="+mn-lt"/>
                <a:ea typeface="+mn-ea"/>
                <a:cs typeface="+mn-cs"/>
              </a:rPr>
              <a:t>“International research shows that young people who experience four or more employer contacts while at school are five times less likely to be unemployed. Those who come into contact with employers while at school, are more likely to be involved in further education, training or employment.” </a:t>
            </a:r>
          </a:p>
          <a:p>
            <a:endParaRPr lang="en-US" sz="2100" b="0" i="0" u="none" strike="noStrike" kern="1200" baseline="0" dirty="0" smtClean="0">
              <a:solidFill>
                <a:schemeClr val="tx1"/>
              </a:solidFill>
              <a:latin typeface="+mn-lt"/>
              <a:ea typeface="+mn-ea"/>
              <a:cs typeface="+mn-cs"/>
            </a:endParaRPr>
          </a:p>
          <a:p>
            <a:r>
              <a:rPr lang="en-US" sz="2100" b="0" i="0" u="none" strike="noStrike" kern="1200" baseline="0" dirty="0" smtClean="0">
                <a:solidFill>
                  <a:schemeClr val="tx1"/>
                </a:solidFill>
                <a:latin typeface="+mn-lt"/>
                <a:ea typeface="+mn-ea"/>
                <a:cs typeface="+mn-cs"/>
              </a:rPr>
              <a:t>- </a:t>
            </a:r>
            <a:r>
              <a:rPr lang="en-US" sz="2100" b="0" i="0" u="none" strike="noStrike" kern="1200" baseline="0" dirty="0" err="1" smtClean="0">
                <a:solidFill>
                  <a:schemeClr val="tx1"/>
                </a:solidFill>
                <a:latin typeface="+mn-lt"/>
                <a:ea typeface="+mn-ea"/>
                <a:cs typeface="+mn-cs"/>
              </a:rPr>
              <a:t>Dr</a:t>
            </a:r>
            <a:r>
              <a:rPr lang="en-US" sz="2100" b="0" i="0" u="none" strike="noStrike" kern="1200" baseline="0" dirty="0" smtClean="0">
                <a:solidFill>
                  <a:schemeClr val="tx1"/>
                </a:solidFill>
                <a:latin typeface="+mn-lt"/>
                <a:ea typeface="+mn-ea"/>
                <a:cs typeface="+mn-cs"/>
              </a:rPr>
              <a:t> A. Mann, Education and Employers Taskforce (UK) 2012 </a:t>
            </a:r>
            <a:endParaRPr lang="en-NZ" dirty="0" smtClean="0"/>
          </a:p>
          <a:p>
            <a:endParaRPr lang="en-NZ" dirty="0" smtClean="0"/>
          </a:p>
          <a:p>
            <a:r>
              <a:rPr lang="en-NZ" baseline="0" dirty="0" smtClean="0"/>
              <a:t>Our employer research tells us that employers see their role in education to employment transitions as offering work opportunities.</a:t>
            </a:r>
          </a:p>
          <a:p>
            <a:endParaRPr lang="en-NZ" baseline="0" dirty="0" smtClean="0"/>
          </a:p>
          <a:p>
            <a:r>
              <a:rPr lang="en-NZ" baseline="0" dirty="0" smtClean="0"/>
              <a:t>We are using the findings from this research to along with the Attitude Gap Challenge to inform our products and services to facilitate </a:t>
            </a:r>
            <a:r>
              <a:rPr lang="en-NZ" sz="2100" kern="1200" dirty="0" smtClean="0">
                <a:solidFill>
                  <a:schemeClr val="tx1"/>
                </a:solidFill>
                <a:effectLst/>
                <a:latin typeface="+mn-lt"/>
                <a:ea typeface="+mn-ea"/>
                <a:cs typeface="+mn-cs"/>
              </a:rPr>
              <a:t>employer engagement with young people at an earlier stage - when they are making subject choices that will impact on their future learning and work options. </a:t>
            </a:r>
          </a:p>
          <a:p>
            <a:endParaRPr lang="en-NZ" sz="2100" kern="1200" dirty="0" smtClean="0">
              <a:solidFill>
                <a:schemeClr val="tx1"/>
              </a:solidFill>
              <a:effectLst/>
              <a:latin typeface="+mn-lt"/>
              <a:ea typeface="+mn-ea"/>
              <a:cs typeface="+mn-cs"/>
            </a:endParaRPr>
          </a:p>
          <a:p>
            <a:r>
              <a:rPr lang="en-NZ" sz="2100" kern="1200" dirty="0" smtClean="0">
                <a:solidFill>
                  <a:schemeClr val="tx1"/>
                </a:solidFill>
                <a:effectLst/>
                <a:latin typeface="+mn-lt"/>
                <a:ea typeface="+mn-ea"/>
                <a:cs typeface="+mn-cs"/>
              </a:rPr>
              <a:t>For example :</a:t>
            </a:r>
          </a:p>
          <a:p>
            <a:endParaRPr lang="en-NZ" sz="2100" kern="1200" dirty="0" smtClean="0">
              <a:solidFill>
                <a:schemeClr val="tx1"/>
              </a:solidFill>
              <a:effectLst/>
              <a:latin typeface="+mn-lt"/>
              <a:ea typeface="+mn-ea"/>
              <a:cs typeface="+mn-cs"/>
            </a:endParaRPr>
          </a:p>
          <a:p>
            <a:pPr marL="342900" indent="-342900">
              <a:buFont typeface="Arial" panose="020B0604020202020204" pitchFamily="34" charset="0"/>
              <a:buChar char="•"/>
            </a:pPr>
            <a:r>
              <a:rPr lang="en-US" sz="2000" dirty="0" smtClean="0"/>
              <a:t>Work Inspiration – an employer-led work exploration programme giving </a:t>
            </a:r>
            <a:r>
              <a:rPr lang="en-US" sz="2000" b="0" i="0" u="none" strike="noStrike" kern="1200" baseline="0" dirty="0" smtClean="0">
                <a:solidFill>
                  <a:schemeClr val="tx1"/>
                </a:solidFill>
                <a:latin typeface="+mn-lt"/>
                <a:ea typeface="+mn-ea"/>
                <a:cs typeface="+mn-cs"/>
              </a:rPr>
              <a:t>secondary-aged students a real connection to the world of work, and the chance to see all aspects of a business in action. </a:t>
            </a:r>
            <a:endParaRPr lang="en-US" sz="2000" dirty="0" smtClean="0"/>
          </a:p>
          <a:p>
            <a:pPr marL="342900" indent="-342900">
              <a:buFont typeface="Arial" panose="020B0604020202020204" pitchFamily="34" charset="0"/>
              <a:buChar char="•"/>
            </a:pPr>
            <a:r>
              <a:rPr lang="en-US" sz="2000" dirty="0" smtClean="0"/>
              <a:t>Industry-focused events to help young people get a better understanding of job options and pathways</a:t>
            </a:r>
          </a:p>
          <a:p>
            <a:pPr marL="342900" indent="-342900">
              <a:buFont typeface="Arial" panose="020B0604020202020204" pitchFamily="34" charset="0"/>
              <a:buChar char="•"/>
            </a:pPr>
            <a:r>
              <a:rPr lang="en-US" sz="2000" dirty="0" smtClean="0"/>
              <a:t>Māia – a </a:t>
            </a:r>
            <a:r>
              <a:rPr lang="en-NZ" sz="2000" dirty="0" smtClean="0"/>
              <a:t>video series showcasing what employability skills young people need to work in Māori businesses. Series</a:t>
            </a:r>
            <a:r>
              <a:rPr lang="en-NZ" sz="2000" baseline="0" dirty="0" smtClean="0"/>
              <a:t> two is will be released later this year.</a:t>
            </a:r>
            <a:endParaRPr lang="en-NZ" sz="2000" dirty="0" smtClean="0"/>
          </a:p>
          <a:p>
            <a:pPr marL="342900" indent="-342900">
              <a:buFont typeface="Arial" panose="020B0604020202020204" pitchFamily="34" charset="0"/>
              <a:buChar char="•"/>
            </a:pPr>
            <a:r>
              <a:rPr lang="en-NZ" sz="2000" dirty="0" smtClean="0"/>
              <a:t>Supporting initiatives delivered by other organisations, </a:t>
            </a:r>
            <a:r>
              <a:rPr lang="en-NZ" sz="2000" dirty="0" err="1" smtClean="0"/>
              <a:t>eg</a:t>
            </a:r>
            <a:r>
              <a:rPr lang="en-NZ" sz="2000" dirty="0" smtClean="0"/>
              <a:t>. NZ Young Farmers or </a:t>
            </a:r>
            <a:r>
              <a:rPr lang="en-NZ" sz="2000" dirty="0" err="1" smtClean="0"/>
              <a:t>ShadowTech</a:t>
            </a:r>
            <a:r>
              <a:rPr lang="en-NZ" sz="2000" dirty="0" smtClean="0"/>
              <a:t>.</a:t>
            </a:r>
          </a:p>
          <a:p>
            <a:pPr marL="342900" indent="-342900">
              <a:buFont typeface="Arial" panose="020B0604020202020204" pitchFamily="34" charset="0"/>
              <a:buChar char="•"/>
            </a:pPr>
            <a:r>
              <a:rPr lang="en-NZ" sz="2000" dirty="0" smtClean="0"/>
              <a:t>Working with the Pathways</a:t>
            </a:r>
            <a:r>
              <a:rPr lang="en-NZ" sz="2000" baseline="0" dirty="0" smtClean="0"/>
              <a:t> Advisory Group, to develop the Employability Skills Framework </a:t>
            </a:r>
            <a:r>
              <a:rPr lang="en-US" sz="2100" b="0" i="0" u="none" strike="noStrike" kern="1200" baseline="0" dirty="0" smtClean="0">
                <a:solidFill>
                  <a:schemeClr val="tx1"/>
                </a:solidFill>
                <a:latin typeface="+mn-lt"/>
                <a:ea typeface="+mn-ea"/>
                <a:cs typeface="+mn-cs"/>
              </a:rPr>
              <a:t>a guide that describes the key employability skills or competencies young people need to enter the workplace. </a:t>
            </a:r>
          </a:p>
          <a:p>
            <a:pPr marL="342900" indent="-342900">
              <a:buFont typeface="Arial" panose="020B0604020202020204" pitchFamily="34" charset="0"/>
              <a:buChar char="•"/>
            </a:pPr>
            <a:r>
              <a:rPr lang="en-US" sz="2100" b="0" i="0" u="none" strike="noStrike" kern="1200" baseline="0" dirty="0" smtClean="0">
                <a:solidFill>
                  <a:schemeClr val="tx1"/>
                </a:solidFill>
                <a:latin typeface="+mn-lt"/>
                <a:ea typeface="+mn-ea"/>
                <a:cs typeface="+mn-cs"/>
              </a:rPr>
              <a:t>Employers tell us these skills are essential for getting and keeping </a:t>
            </a:r>
            <a:r>
              <a:rPr lang="en-NZ" sz="2100" b="0" i="0" u="none" strike="noStrike" kern="1200" baseline="0" dirty="0" smtClean="0">
                <a:solidFill>
                  <a:schemeClr val="tx1"/>
                </a:solidFill>
                <a:latin typeface="+mn-lt"/>
                <a:ea typeface="+mn-ea"/>
                <a:cs typeface="+mn-cs"/>
              </a:rPr>
              <a:t>a job.</a:t>
            </a:r>
          </a:p>
          <a:p>
            <a:pPr marL="342900" indent="-342900">
              <a:buFont typeface="Arial" panose="020B0604020202020204" pitchFamily="34" charset="0"/>
              <a:buChar char="•"/>
            </a:pPr>
            <a:r>
              <a:rPr lang="en-NZ" sz="2100" b="0" i="0" u="none" strike="noStrike" kern="1200" baseline="0" dirty="0" smtClean="0">
                <a:solidFill>
                  <a:schemeClr val="tx1"/>
                </a:solidFill>
                <a:latin typeface="+mn-lt"/>
                <a:ea typeface="+mn-ea"/>
                <a:cs typeface="+mn-cs"/>
              </a:rPr>
              <a:t>Two versions of the framework – one for young people and the other for educators and employers.  The Attitude Gap identified a </a:t>
            </a:r>
            <a:r>
              <a:rPr lang="en-NZ" sz="2400" baseline="0" dirty="0" smtClean="0"/>
              <a:t>employers and educators </a:t>
            </a:r>
            <a:endParaRPr lang="en-NZ" baseline="0" dirty="0" smtClean="0"/>
          </a:p>
          <a:p>
            <a:endParaRPr lang="en-NZ" dirty="0"/>
          </a:p>
        </p:txBody>
      </p:sp>
      <p:sp>
        <p:nvSpPr>
          <p:cNvPr id="4" name="Slide Number Placeholder 3"/>
          <p:cNvSpPr>
            <a:spLocks noGrp="1"/>
          </p:cNvSpPr>
          <p:nvPr>
            <p:ph type="sldNum" sz="quarter" idx="10"/>
          </p:nvPr>
        </p:nvSpPr>
        <p:spPr/>
        <p:txBody>
          <a:bodyPr/>
          <a:lstStyle/>
          <a:p>
            <a:fld id="{F75D4915-1D5F-4E2D-97D2-1598C6950A7B}" type="slidenum">
              <a:rPr lang="en-NZ" smtClean="0">
                <a:solidFill>
                  <a:prstClr val="black"/>
                </a:solidFill>
              </a:rPr>
              <a:pPr/>
              <a:t>3</a:t>
            </a:fld>
            <a:endParaRPr lang="en-NZ" dirty="0">
              <a:solidFill>
                <a:prstClr val="black"/>
              </a:solidFill>
            </a:endParaRPr>
          </a:p>
        </p:txBody>
      </p:sp>
    </p:spTree>
    <p:extLst>
      <p:ext uri="{BB962C8B-B14F-4D97-AF65-F5344CB8AC3E}">
        <p14:creationId xmlns:p14="http://schemas.microsoft.com/office/powerpoint/2010/main" val="4131404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100" dirty="0" smtClean="0"/>
              <a:t>Shideen’s story</a:t>
            </a:r>
          </a:p>
          <a:p>
            <a:endParaRPr lang="en-NZ" sz="1100" dirty="0" smtClean="0"/>
          </a:p>
          <a:p>
            <a:pPr>
              <a:lnSpc>
                <a:spcPct val="120000"/>
              </a:lnSpc>
            </a:pPr>
            <a:r>
              <a:rPr lang="en-NZ" sz="1100" dirty="0" smtClean="0">
                <a:latin typeface="Arial" panose="020B0604020202020204" pitchFamily="34" charset="0"/>
                <a:cs typeface="Arial" panose="020B0604020202020204" pitchFamily="34" charset="0"/>
              </a:rPr>
              <a:t>In 2015, Shideen was a Year 13 student at Campion College in Gisborne. Our services helped Shideen find her passion and path.</a:t>
            </a:r>
          </a:p>
          <a:p>
            <a:pPr>
              <a:lnSpc>
                <a:spcPct val="120000"/>
              </a:lnSpc>
            </a:pPr>
            <a:r>
              <a:rPr lang="en-NZ" sz="1100" b="1" dirty="0" smtClean="0">
                <a:latin typeface="Arial" panose="020B0604020202020204" pitchFamily="34" charset="0"/>
                <a:cs typeface="Arial" panose="020B0604020202020204" pitchFamily="34" charset="0"/>
              </a:rPr>
              <a:t> </a:t>
            </a:r>
          </a:p>
          <a:p>
            <a:pPr>
              <a:lnSpc>
                <a:spcPct val="120000"/>
              </a:lnSpc>
            </a:pPr>
            <a:r>
              <a:rPr lang="en-NZ" sz="1100" b="1" dirty="0" smtClean="0">
                <a:latin typeface="Arial" panose="020B0604020202020204" pitchFamily="34" charset="0"/>
                <a:cs typeface="Arial" panose="020B0604020202020204" pitchFamily="34" charset="0"/>
              </a:rPr>
              <a:t>2015 </a:t>
            </a:r>
          </a:p>
          <a:p>
            <a:pPr marL="457200" indent="-457200">
              <a:spcAft>
                <a:spcPts val="1200"/>
              </a:spcAft>
              <a:buFont typeface="Arial" panose="020B0604020202020204" pitchFamily="34" charset="0"/>
              <a:buChar char="•"/>
            </a:pPr>
            <a:r>
              <a:rPr lang="en-NZ" sz="1100" dirty="0" smtClean="0">
                <a:latin typeface="Arial" panose="020B0604020202020204" pitchFamily="34" charset="0"/>
                <a:cs typeface="Arial" panose="020B0604020202020204" pitchFamily="34" charset="0"/>
              </a:rPr>
              <a:t>Shideen attended a Careers NZ forestry Industry Big Day Out. </a:t>
            </a:r>
          </a:p>
          <a:p>
            <a:pPr marL="457200" indent="-457200">
              <a:spcAft>
                <a:spcPts val="1200"/>
              </a:spcAft>
              <a:buFont typeface="Arial" panose="020B0604020202020204" pitchFamily="34" charset="0"/>
              <a:buChar char="•"/>
            </a:pPr>
            <a:r>
              <a:rPr lang="en-NZ" sz="1100" dirty="0" smtClean="0">
                <a:latin typeface="Arial" panose="020B0604020202020204" pitchFamily="34" charset="0"/>
                <a:cs typeface="Arial" panose="020B0604020202020204" pitchFamily="34" charset="0"/>
              </a:rPr>
              <a:t>she became interested in a career in forestry management – seeing that forestry is “not just using a chainsaw” </a:t>
            </a:r>
          </a:p>
          <a:p>
            <a:pPr marL="457200" indent="-457200">
              <a:spcAft>
                <a:spcPts val="1200"/>
              </a:spcAft>
              <a:buFont typeface="Arial" panose="020B0604020202020204" pitchFamily="34" charset="0"/>
              <a:buChar char="•"/>
            </a:pPr>
            <a:r>
              <a:rPr lang="en-NZ" sz="1100" dirty="0" smtClean="0">
                <a:latin typeface="Arial" panose="020B0604020202020204" pitchFamily="34" charset="0"/>
                <a:cs typeface="Arial" panose="020B0604020202020204" pitchFamily="34" charset="0"/>
              </a:rPr>
              <a:t>she was inspired to try silviculture work in the school holidays</a:t>
            </a:r>
          </a:p>
          <a:p>
            <a:pPr marL="457200" indent="-457200">
              <a:spcAft>
                <a:spcPts val="1200"/>
              </a:spcAft>
              <a:buFont typeface="Arial" panose="020B0604020202020204" pitchFamily="34" charset="0"/>
              <a:buChar char="•"/>
            </a:pPr>
            <a:r>
              <a:rPr lang="en-NZ" sz="1100" dirty="0" smtClean="0">
                <a:latin typeface="Arial" panose="020B0604020202020204" pitchFamily="34" charset="0"/>
                <a:cs typeface="Arial" panose="020B0604020202020204" pitchFamily="34" charset="0"/>
              </a:rPr>
              <a:t>with her careers adviser’s help, Shideen joined the Gateway programme, studying forestry at Turanga Ararau in Gisborne.</a:t>
            </a:r>
          </a:p>
          <a:p>
            <a:pPr marL="457200" indent="-457200">
              <a:spcAft>
                <a:spcPts val="1200"/>
              </a:spcAft>
              <a:buFont typeface="Arial" panose="020B0604020202020204" pitchFamily="34" charset="0"/>
              <a:buChar char="•"/>
            </a:pPr>
            <a:endParaRPr lang="en-NZ" sz="1100" dirty="0" smtClean="0">
              <a:latin typeface="Arial" panose="020B0604020202020204" pitchFamily="34" charset="0"/>
              <a:cs typeface="Arial" panose="020B0604020202020204" pitchFamily="34" charset="0"/>
            </a:endParaRPr>
          </a:p>
          <a:p>
            <a:pPr>
              <a:lnSpc>
                <a:spcPct val="120000"/>
              </a:lnSpc>
            </a:pPr>
            <a:r>
              <a:rPr lang="en-NZ" sz="1100" b="1" dirty="0" smtClean="0">
                <a:latin typeface="Arial" panose="020B0604020202020204" pitchFamily="34" charset="0"/>
                <a:cs typeface="Arial" panose="020B0604020202020204" pitchFamily="34" charset="0"/>
              </a:rPr>
              <a:t>2016</a:t>
            </a:r>
          </a:p>
          <a:p>
            <a:pPr marL="457200" indent="-457200">
              <a:lnSpc>
                <a:spcPct val="120000"/>
              </a:lnSpc>
              <a:buFont typeface="Arial" panose="020B0604020202020204" pitchFamily="34" charset="0"/>
              <a:buChar char="•"/>
            </a:pPr>
            <a:r>
              <a:rPr lang="en-NZ" sz="1100" dirty="0" smtClean="0">
                <a:latin typeface="Arial" panose="020B0604020202020204" pitchFamily="34" charset="0"/>
                <a:cs typeface="Arial" panose="020B0604020202020204" pitchFamily="34" charset="0"/>
              </a:rPr>
              <a:t>Shideen enrolled in the Diploma in Forestry Management at Turanga Ararau. </a:t>
            </a:r>
          </a:p>
          <a:p>
            <a:pPr>
              <a:lnSpc>
                <a:spcPct val="120000"/>
              </a:lnSpc>
            </a:pPr>
            <a:endParaRPr lang="en-NZ" sz="1100" dirty="0" smtClean="0">
              <a:latin typeface="Arial" panose="020B0604020202020204" pitchFamily="34" charset="0"/>
              <a:cs typeface="Arial" panose="020B0604020202020204" pitchFamily="34" charset="0"/>
            </a:endParaRPr>
          </a:p>
          <a:p>
            <a:pPr marL="457200" indent="-457200">
              <a:lnSpc>
                <a:spcPct val="120000"/>
              </a:lnSpc>
              <a:buFont typeface="Arial" panose="020B0604020202020204" pitchFamily="34" charset="0"/>
              <a:buChar char="•"/>
            </a:pPr>
            <a:endParaRPr lang="en-NZ" sz="1100" dirty="0" smtClean="0">
              <a:latin typeface="Arial" panose="020B0604020202020204" pitchFamily="34" charset="0"/>
              <a:cs typeface="Arial" panose="020B0604020202020204" pitchFamily="34" charset="0"/>
            </a:endParaRPr>
          </a:p>
          <a:p>
            <a:pPr>
              <a:lnSpc>
                <a:spcPct val="120000"/>
              </a:lnSpc>
            </a:pPr>
            <a:r>
              <a:rPr lang="en-NZ" sz="1100" b="1" dirty="0" smtClean="0">
                <a:latin typeface="Arial" panose="020B0604020202020204" pitchFamily="34" charset="0"/>
                <a:cs typeface="Arial" panose="020B0604020202020204" pitchFamily="34" charset="0"/>
              </a:rPr>
              <a:t>2017</a:t>
            </a:r>
          </a:p>
          <a:p>
            <a:pPr marL="457200" indent="-457200">
              <a:lnSpc>
                <a:spcPct val="120000"/>
              </a:lnSpc>
              <a:spcAft>
                <a:spcPts val="1200"/>
              </a:spcAft>
              <a:buFont typeface="Arial" panose="020B0604020202020204" pitchFamily="34" charset="0"/>
              <a:buChar char="•"/>
            </a:pPr>
            <a:r>
              <a:rPr lang="en-NZ" sz="1100" dirty="0" smtClean="0">
                <a:latin typeface="Arial" panose="020B0604020202020204" pitchFamily="34" charset="0"/>
                <a:cs typeface="Arial" panose="020B0604020202020204" pitchFamily="34" charset="0"/>
              </a:rPr>
              <a:t>She is continuing her studies at Toi Ohomai Institute of Technology in Rotorua </a:t>
            </a:r>
          </a:p>
          <a:p>
            <a:pPr marL="457200" indent="-457200">
              <a:lnSpc>
                <a:spcPct val="120000"/>
              </a:lnSpc>
              <a:spcAft>
                <a:spcPts val="1200"/>
              </a:spcAft>
              <a:buFont typeface="Arial" panose="020B0604020202020204" pitchFamily="34" charset="0"/>
              <a:buChar char="•"/>
            </a:pPr>
            <a:r>
              <a:rPr lang="en-NZ" sz="1100" dirty="0" smtClean="0">
                <a:latin typeface="Arial" panose="020B0604020202020204" pitchFamily="34" charset="0"/>
                <a:cs typeface="Arial" panose="020B0604020202020204" pitchFamily="34" charset="0"/>
              </a:rPr>
              <a:t>her dream job is to become a supervisor in the forestry industry</a:t>
            </a:r>
            <a:endParaRPr lang="en-NZ" sz="1100" dirty="0"/>
          </a:p>
        </p:txBody>
      </p:sp>
      <p:sp>
        <p:nvSpPr>
          <p:cNvPr id="4" name="Slide Number Placeholder 3"/>
          <p:cNvSpPr>
            <a:spLocks noGrp="1"/>
          </p:cNvSpPr>
          <p:nvPr>
            <p:ph type="sldNum" sz="quarter" idx="10"/>
          </p:nvPr>
        </p:nvSpPr>
        <p:spPr/>
        <p:txBody>
          <a:bodyPr/>
          <a:lstStyle/>
          <a:p>
            <a:fld id="{F75D4915-1D5F-4E2D-97D2-1598C6950A7B}" type="slidenum">
              <a:rPr lang="en-NZ" smtClean="0"/>
              <a:t>4</a:t>
            </a:fld>
            <a:endParaRPr lang="en-NZ" dirty="0"/>
          </a:p>
        </p:txBody>
      </p:sp>
    </p:spTree>
    <p:extLst>
      <p:ext uri="{BB962C8B-B14F-4D97-AF65-F5344CB8AC3E}">
        <p14:creationId xmlns:p14="http://schemas.microsoft.com/office/powerpoint/2010/main" val="952266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0" y="0"/>
            <a:ext cx="19050000" cy="14287500"/>
          </a:xfrm>
        </p:spPr>
        <p:txBody>
          <a:bodyPr/>
          <a:lstStyle>
            <a:lvl1pPr>
              <a:defRPr/>
            </a:lvl1pPr>
          </a:lstStyle>
          <a:p>
            <a:pPr lvl="0"/>
            <a:r>
              <a:rPr lang="en-US" noProof="0" smtClean="0"/>
              <a:t>Click icon to add picture</a:t>
            </a:r>
            <a:endParaRPr lang="en-NZ" noProof="0" dirty="0"/>
          </a:p>
        </p:txBody>
      </p:sp>
      <p:sp>
        <p:nvSpPr>
          <p:cNvPr id="2" name="Title 1"/>
          <p:cNvSpPr>
            <a:spLocks noGrp="1"/>
          </p:cNvSpPr>
          <p:nvPr>
            <p:ph type="ctrTitle"/>
          </p:nvPr>
        </p:nvSpPr>
        <p:spPr>
          <a:xfrm>
            <a:off x="9314198" y="4649562"/>
            <a:ext cx="6885448" cy="4691533"/>
          </a:xfrm>
          <a:custGeom>
            <a:avLst/>
            <a:gdLst>
              <a:gd name="connsiteX0" fmla="*/ 0 w 6882733"/>
              <a:gd name="connsiteY0" fmla="*/ 728805 h 6110033"/>
              <a:gd name="connsiteX1" fmla="*/ 728805 w 6882733"/>
              <a:gd name="connsiteY1" fmla="*/ 0 h 6110033"/>
              <a:gd name="connsiteX2" fmla="*/ 6153928 w 6882733"/>
              <a:gd name="connsiteY2" fmla="*/ 0 h 6110033"/>
              <a:gd name="connsiteX3" fmla="*/ 6882733 w 6882733"/>
              <a:gd name="connsiteY3" fmla="*/ 728805 h 6110033"/>
              <a:gd name="connsiteX4" fmla="*/ 6882733 w 6882733"/>
              <a:gd name="connsiteY4" fmla="*/ 5381228 h 6110033"/>
              <a:gd name="connsiteX5" fmla="*/ 6153928 w 6882733"/>
              <a:gd name="connsiteY5" fmla="*/ 6110033 h 6110033"/>
              <a:gd name="connsiteX6" fmla="*/ 728805 w 6882733"/>
              <a:gd name="connsiteY6" fmla="*/ 6110033 h 6110033"/>
              <a:gd name="connsiteX7" fmla="*/ 0 w 6882733"/>
              <a:gd name="connsiteY7" fmla="*/ 5381228 h 6110033"/>
              <a:gd name="connsiteX8" fmla="*/ 0 w 6882733"/>
              <a:gd name="connsiteY8" fmla="*/ 728805 h 6110033"/>
              <a:gd name="connsiteX0" fmla="*/ 180906 w 7063639"/>
              <a:gd name="connsiteY0" fmla="*/ 728805 h 6110033"/>
              <a:gd name="connsiteX1" fmla="*/ 178191 w 7063639"/>
              <a:gd name="connsiteY1" fmla="*/ 0 h 6110033"/>
              <a:gd name="connsiteX2" fmla="*/ 6334834 w 7063639"/>
              <a:gd name="connsiteY2" fmla="*/ 0 h 6110033"/>
              <a:gd name="connsiteX3" fmla="*/ 7063639 w 7063639"/>
              <a:gd name="connsiteY3" fmla="*/ 728805 h 6110033"/>
              <a:gd name="connsiteX4" fmla="*/ 7063639 w 7063639"/>
              <a:gd name="connsiteY4" fmla="*/ 5381228 h 6110033"/>
              <a:gd name="connsiteX5" fmla="*/ 6334834 w 7063639"/>
              <a:gd name="connsiteY5" fmla="*/ 6110033 h 6110033"/>
              <a:gd name="connsiteX6" fmla="*/ 909711 w 7063639"/>
              <a:gd name="connsiteY6" fmla="*/ 6110033 h 6110033"/>
              <a:gd name="connsiteX7" fmla="*/ 180906 w 7063639"/>
              <a:gd name="connsiteY7" fmla="*/ 5381228 h 6110033"/>
              <a:gd name="connsiteX8" fmla="*/ 180906 w 7063639"/>
              <a:gd name="connsiteY8" fmla="*/ 728805 h 6110033"/>
              <a:gd name="connsiteX0" fmla="*/ 2715 w 6885448"/>
              <a:gd name="connsiteY0" fmla="*/ 728805 h 6110033"/>
              <a:gd name="connsiteX1" fmla="*/ 0 w 6885448"/>
              <a:gd name="connsiteY1" fmla="*/ 0 h 6110033"/>
              <a:gd name="connsiteX2" fmla="*/ 6156643 w 6885448"/>
              <a:gd name="connsiteY2" fmla="*/ 0 h 6110033"/>
              <a:gd name="connsiteX3" fmla="*/ 6885448 w 6885448"/>
              <a:gd name="connsiteY3" fmla="*/ 728805 h 6110033"/>
              <a:gd name="connsiteX4" fmla="*/ 6885448 w 6885448"/>
              <a:gd name="connsiteY4" fmla="*/ 5381228 h 6110033"/>
              <a:gd name="connsiteX5" fmla="*/ 6156643 w 6885448"/>
              <a:gd name="connsiteY5" fmla="*/ 6110033 h 6110033"/>
              <a:gd name="connsiteX6" fmla="*/ 731520 w 6885448"/>
              <a:gd name="connsiteY6" fmla="*/ 6110033 h 6110033"/>
              <a:gd name="connsiteX7" fmla="*/ 2715 w 6885448"/>
              <a:gd name="connsiteY7" fmla="*/ 5381228 h 6110033"/>
              <a:gd name="connsiteX8" fmla="*/ 2715 w 6885448"/>
              <a:gd name="connsiteY8" fmla="*/ 728805 h 6110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85448" h="6110033">
                <a:moveTo>
                  <a:pt x="2715" y="728805"/>
                </a:moveTo>
                <a:cubicBezTo>
                  <a:pt x="2715" y="326297"/>
                  <a:pt x="8972" y="944880"/>
                  <a:pt x="0" y="0"/>
                </a:cubicBezTo>
                <a:lnTo>
                  <a:pt x="6156643" y="0"/>
                </a:lnTo>
                <a:cubicBezTo>
                  <a:pt x="6559151" y="0"/>
                  <a:pt x="6885448" y="326297"/>
                  <a:pt x="6885448" y="728805"/>
                </a:cubicBezTo>
                <a:lnTo>
                  <a:pt x="6885448" y="5381228"/>
                </a:lnTo>
                <a:cubicBezTo>
                  <a:pt x="6885448" y="5783736"/>
                  <a:pt x="6559151" y="6110033"/>
                  <a:pt x="6156643" y="6110033"/>
                </a:cubicBezTo>
                <a:lnTo>
                  <a:pt x="731520" y="6110033"/>
                </a:lnTo>
                <a:cubicBezTo>
                  <a:pt x="329012" y="6110033"/>
                  <a:pt x="2715" y="5783736"/>
                  <a:pt x="2715" y="5381228"/>
                </a:cubicBezTo>
                <a:lnTo>
                  <a:pt x="2715" y="728805"/>
                </a:lnTo>
                <a:close/>
              </a:path>
            </a:pathLst>
          </a:custGeom>
          <a:gradFill flip="none" rotWithShape="1">
            <a:gsLst>
              <a:gs pos="81000">
                <a:schemeClr val="bg2"/>
              </a:gs>
              <a:gs pos="24000">
                <a:schemeClr val="tx2"/>
              </a:gs>
            </a:gsLst>
            <a:lin ang="0" scaled="1"/>
            <a:tileRect/>
          </a:gradFill>
        </p:spPr>
        <p:txBody>
          <a:bodyPr wrap="square" lIns="640080" tIns="274320" bIns="1080000" anchor="b">
            <a:spAutoFit/>
          </a:bodyPr>
          <a:lstStyle>
            <a:lvl1pPr algn="l">
              <a:defRPr sz="6000" baseline="0">
                <a:solidFill>
                  <a:schemeClr val="bg1"/>
                </a:solidFill>
                <a:latin typeface="Arial Black" panose="020B0A04020102020204" pitchFamily="34" charset="0"/>
                <a:cs typeface="Arial" panose="020B0604020202020204" pitchFamily="34" charset="0"/>
              </a:defRPr>
            </a:lvl1pPr>
          </a:lstStyle>
          <a:p>
            <a:r>
              <a:rPr lang="en-US" smtClean="0"/>
              <a:t>Click to edit Master title style</a:t>
            </a:r>
            <a:endParaRPr lang="en-US" dirty="0"/>
          </a:p>
        </p:txBody>
      </p:sp>
      <p:sp>
        <p:nvSpPr>
          <p:cNvPr id="7" name="Text Placeholder 6"/>
          <p:cNvSpPr>
            <a:spLocks noGrp="1"/>
          </p:cNvSpPr>
          <p:nvPr>
            <p:ph type="body" sz="quarter" idx="14"/>
          </p:nvPr>
        </p:nvSpPr>
        <p:spPr>
          <a:xfrm>
            <a:off x="9846773" y="8405445"/>
            <a:ext cx="5856287" cy="703629"/>
          </a:xfrm>
        </p:spPr>
        <p:txBody>
          <a:bodyPr/>
          <a:lstStyle>
            <a:lvl1pPr marL="0" indent="0">
              <a:buNone/>
              <a:defRPr sz="3000">
                <a:solidFill>
                  <a:schemeClr val="bg1"/>
                </a:solidFill>
              </a:defRPr>
            </a:lvl1pPr>
          </a:lstStyle>
          <a:p>
            <a:pPr lvl="0"/>
            <a:r>
              <a:rPr lang="en-US" smtClean="0"/>
              <a:t>Click to edit Master text styles</a:t>
            </a:r>
          </a:p>
        </p:txBody>
      </p:sp>
      <p:sp>
        <p:nvSpPr>
          <p:cNvPr id="5" name="Date Placeholder 3"/>
          <p:cNvSpPr>
            <a:spLocks noGrp="1"/>
          </p:cNvSpPr>
          <p:nvPr>
            <p:ph type="dt" sz="half" idx="15"/>
          </p:nvPr>
        </p:nvSpPr>
        <p:spPr/>
        <p:txBody>
          <a:bodyPr/>
          <a:lstStyle>
            <a:lvl1pPr>
              <a:defRPr/>
            </a:lvl1pPr>
          </a:lstStyle>
          <a:p>
            <a:pPr>
              <a:defRPr/>
            </a:pPr>
            <a:fld id="{90291F80-8B4A-4603-8F4F-B5B8BEB6B79A}" type="datetime1">
              <a:rPr lang="en-NZ"/>
              <a:pPr>
                <a:defRPr/>
              </a:pPr>
              <a:t>23/05/2017</a:t>
            </a:fld>
            <a:endParaRPr lang="en-NZ"/>
          </a:p>
        </p:txBody>
      </p:sp>
      <p:sp>
        <p:nvSpPr>
          <p:cNvPr id="6" name="Footer Placeholder 4"/>
          <p:cNvSpPr>
            <a:spLocks noGrp="1"/>
          </p:cNvSpPr>
          <p:nvPr>
            <p:ph type="ftr" sz="quarter" idx="16"/>
          </p:nvPr>
        </p:nvSpPr>
        <p:spPr/>
        <p:txBody>
          <a:bodyPr/>
          <a:lstStyle>
            <a:lvl1pPr>
              <a:defRPr/>
            </a:lvl1pPr>
          </a:lstStyle>
          <a:p>
            <a:pPr>
              <a:defRPr/>
            </a:pPr>
            <a:endParaRPr lang="en-NZ"/>
          </a:p>
        </p:txBody>
      </p:sp>
      <p:sp>
        <p:nvSpPr>
          <p:cNvPr id="8" name="Slide Number Placeholder 5"/>
          <p:cNvSpPr>
            <a:spLocks noGrp="1"/>
          </p:cNvSpPr>
          <p:nvPr>
            <p:ph type="sldNum" sz="quarter" idx="17"/>
          </p:nvPr>
        </p:nvSpPr>
        <p:spPr/>
        <p:txBody>
          <a:bodyPr/>
          <a:lstStyle>
            <a:lvl1pPr>
              <a:defRPr/>
            </a:lvl1pPr>
          </a:lstStyle>
          <a:p>
            <a:pPr>
              <a:defRPr/>
            </a:pPr>
            <a:fld id="{A36304B2-F52E-473E-A060-A3671A3829D5}" type="slidenum">
              <a:rPr lang="en-NZ"/>
              <a:pPr>
                <a:defRPr/>
              </a:pPr>
              <a:t>‹#›</a:t>
            </a:fld>
            <a:endParaRPr lang="en-NZ" dirty="0"/>
          </a:p>
        </p:txBody>
      </p:sp>
    </p:spTree>
    <p:extLst>
      <p:ext uri="{BB962C8B-B14F-4D97-AF65-F5344CB8AC3E}">
        <p14:creationId xmlns:p14="http://schemas.microsoft.com/office/powerpoint/2010/main" val="1335077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able Slide">
    <p:spTree>
      <p:nvGrpSpPr>
        <p:cNvPr id="1" name=""/>
        <p:cNvGrpSpPr/>
        <p:nvPr/>
      </p:nvGrpSpPr>
      <p:grpSpPr>
        <a:xfrm>
          <a:off x="0" y="0"/>
          <a:ext cx="0" cy="0"/>
          <a:chOff x="0" y="0"/>
          <a:chExt cx="0" cy="0"/>
        </a:xfrm>
      </p:grpSpPr>
      <p:cxnSp>
        <p:nvCxnSpPr>
          <p:cNvPr id="4" name="Straight Connector 3"/>
          <p:cNvCxnSpPr/>
          <p:nvPr/>
        </p:nvCxnSpPr>
        <p:spPr>
          <a:xfrm>
            <a:off x="931863" y="1617663"/>
            <a:ext cx="17164050" cy="3175"/>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6524625" y="6854825"/>
            <a:ext cx="6000750" cy="577850"/>
          </a:xfrm>
          <a:prstGeom prst="rect">
            <a:avLst/>
          </a:prstGeom>
        </p:spPr>
        <p:txBody>
          <a:bodyPr wrap="none">
            <a:spAutoFit/>
          </a:bodyPr>
          <a:lstStyle>
            <a:lvl1pPr>
              <a:defRPr sz="3100">
                <a:solidFill>
                  <a:schemeClr val="tx1"/>
                </a:solidFill>
                <a:latin typeface="Calibri" panose="020F0502020204030204" pitchFamily="34" charset="0"/>
              </a:defRPr>
            </a:lvl1pPr>
            <a:lvl2pPr marL="742950" indent="-285750">
              <a:defRPr sz="3100">
                <a:solidFill>
                  <a:schemeClr val="tx1"/>
                </a:solidFill>
                <a:latin typeface="Calibri" panose="020F0502020204030204" pitchFamily="34" charset="0"/>
              </a:defRPr>
            </a:lvl2pPr>
            <a:lvl3pPr marL="1143000" indent="-228600">
              <a:defRPr sz="3100">
                <a:solidFill>
                  <a:schemeClr val="tx1"/>
                </a:solidFill>
                <a:latin typeface="Calibri" panose="020F0502020204030204" pitchFamily="34" charset="0"/>
              </a:defRPr>
            </a:lvl3pPr>
            <a:lvl4pPr marL="1600200" indent="-228600">
              <a:defRPr sz="3100">
                <a:solidFill>
                  <a:schemeClr val="tx1"/>
                </a:solidFill>
                <a:latin typeface="Calibri" panose="020F0502020204030204" pitchFamily="34" charset="0"/>
              </a:defRPr>
            </a:lvl4pPr>
            <a:lvl5pPr marL="2057400" indent="-228600">
              <a:defRPr sz="3100">
                <a:solidFill>
                  <a:schemeClr val="tx1"/>
                </a:solidFill>
                <a:latin typeface="Calibri" panose="020F0502020204030204" pitchFamily="34" charset="0"/>
              </a:defRPr>
            </a:lvl5pPr>
            <a:lvl6pPr marL="2514600" indent="-228600" defTabSz="1600200" fontAlgn="base">
              <a:spcBef>
                <a:spcPct val="0"/>
              </a:spcBef>
              <a:spcAft>
                <a:spcPct val="0"/>
              </a:spcAft>
              <a:defRPr sz="3100">
                <a:solidFill>
                  <a:schemeClr val="tx1"/>
                </a:solidFill>
                <a:latin typeface="Calibri" panose="020F0502020204030204" pitchFamily="34" charset="0"/>
              </a:defRPr>
            </a:lvl6pPr>
            <a:lvl7pPr marL="2971800" indent="-228600" defTabSz="1600200" fontAlgn="base">
              <a:spcBef>
                <a:spcPct val="0"/>
              </a:spcBef>
              <a:spcAft>
                <a:spcPct val="0"/>
              </a:spcAft>
              <a:defRPr sz="3100">
                <a:solidFill>
                  <a:schemeClr val="tx1"/>
                </a:solidFill>
                <a:latin typeface="Calibri" panose="020F0502020204030204" pitchFamily="34" charset="0"/>
              </a:defRPr>
            </a:lvl7pPr>
            <a:lvl8pPr marL="3429000" indent="-228600" defTabSz="1600200" fontAlgn="base">
              <a:spcBef>
                <a:spcPct val="0"/>
              </a:spcBef>
              <a:spcAft>
                <a:spcPct val="0"/>
              </a:spcAft>
              <a:defRPr sz="3100">
                <a:solidFill>
                  <a:schemeClr val="tx1"/>
                </a:solidFill>
                <a:latin typeface="Calibri" panose="020F0502020204030204" pitchFamily="34" charset="0"/>
              </a:defRPr>
            </a:lvl8pPr>
            <a:lvl9pPr marL="3886200" indent="-228600" defTabSz="1600200" fontAlgn="base">
              <a:spcBef>
                <a:spcPct val="0"/>
              </a:spcBef>
              <a:spcAft>
                <a:spcPct val="0"/>
              </a:spcAft>
              <a:defRPr sz="3100">
                <a:solidFill>
                  <a:schemeClr val="tx1"/>
                </a:solidFill>
                <a:latin typeface="Calibri" panose="020F0502020204030204" pitchFamily="34" charset="0"/>
              </a:defRPr>
            </a:lvl9pPr>
          </a:lstStyle>
          <a:p>
            <a:pPr eaLnBrk="1" hangingPunct="1"/>
            <a:r>
              <a:rPr lang="en-NZ" altLang="en-US"/>
              <a:t>Email us careers</a:t>
            </a:r>
            <a:r>
              <a:rPr lang="en-NZ" altLang="en-US">
                <a:latin typeface="Arial" panose="020B0604020202020204" pitchFamily="34" charset="0"/>
              </a:rPr>
              <a:t>@careers.govt.nz</a:t>
            </a:r>
          </a:p>
        </p:txBody>
      </p:sp>
      <p:sp>
        <p:nvSpPr>
          <p:cNvPr id="14" name="Text Placeholder 13"/>
          <p:cNvSpPr>
            <a:spLocks noGrp="1"/>
          </p:cNvSpPr>
          <p:nvPr>
            <p:ph type="body" sz="quarter" idx="13"/>
          </p:nvPr>
        </p:nvSpPr>
        <p:spPr>
          <a:xfrm>
            <a:off x="804352" y="343640"/>
            <a:ext cx="18251424" cy="1152144"/>
          </a:xfrm>
        </p:spPr>
        <p:txBody>
          <a:bodyPr anchor="ctr" anchorCtr="0"/>
          <a:lstStyle>
            <a:lvl1pPr marL="0" indent="0">
              <a:buNone/>
              <a:defRPr sz="6000" b="1" spc="-100" baseline="0">
                <a:solidFill>
                  <a:schemeClr val="tx2"/>
                </a:solidFill>
                <a:latin typeface="Arial Black" panose="020B0A04020102020204" pitchFamily="34" charset="0"/>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7" name="Table Placeholder 6"/>
          <p:cNvSpPr>
            <a:spLocks noGrp="1"/>
          </p:cNvSpPr>
          <p:nvPr>
            <p:ph type="tbl" sz="quarter" idx="14"/>
          </p:nvPr>
        </p:nvSpPr>
        <p:spPr>
          <a:xfrm>
            <a:off x="931863" y="2309813"/>
            <a:ext cx="17164050" cy="9745662"/>
          </a:xfrm>
        </p:spPr>
        <p:txBody>
          <a:bodyPr/>
          <a:lstStyle>
            <a:lvl1pPr>
              <a:defRPr baseline="0"/>
            </a:lvl1pPr>
          </a:lstStyle>
          <a:p>
            <a:pPr lvl="0"/>
            <a:r>
              <a:rPr lang="en-US" noProof="0" smtClean="0"/>
              <a:t>Click icon to add table</a:t>
            </a:r>
            <a:endParaRPr lang="en-NZ" noProof="0" dirty="0"/>
          </a:p>
        </p:txBody>
      </p:sp>
      <p:sp>
        <p:nvSpPr>
          <p:cNvPr id="6" name="Date Placeholder 3"/>
          <p:cNvSpPr>
            <a:spLocks noGrp="1"/>
          </p:cNvSpPr>
          <p:nvPr>
            <p:ph type="dt" sz="half" idx="15"/>
          </p:nvPr>
        </p:nvSpPr>
        <p:spPr/>
        <p:txBody>
          <a:bodyPr/>
          <a:lstStyle>
            <a:lvl1pPr>
              <a:defRPr/>
            </a:lvl1pPr>
          </a:lstStyle>
          <a:p>
            <a:pPr>
              <a:defRPr/>
            </a:pPr>
            <a:fld id="{14B71004-4A48-4DD3-91D2-6D999E7CD7D5}" type="datetime1">
              <a:rPr lang="en-NZ"/>
              <a:pPr>
                <a:defRPr/>
              </a:pPr>
              <a:t>23/05/2017</a:t>
            </a:fld>
            <a:endParaRPr lang="en-NZ"/>
          </a:p>
        </p:txBody>
      </p:sp>
      <p:sp>
        <p:nvSpPr>
          <p:cNvPr id="8" name="Footer Placeholder 4"/>
          <p:cNvSpPr>
            <a:spLocks noGrp="1"/>
          </p:cNvSpPr>
          <p:nvPr>
            <p:ph type="ftr" sz="quarter" idx="16"/>
          </p:nvPr>
        </p:nvSpPr>
        <p:spPr/>
        <p:txBody>
          <a:bodyPr/>
          <a:lstStyle>
            <a:lvl1pPr>
              <a:defRPr/>
            </a:lvl1pPr>
          </a:lstStyle>
          <a:p>
            <a:pPr>
              <a:defRPr/>
            </a:pPr>
            <a:endParaRPr lang="en-NZ"/>
          </a:p>
        </p:txBody>
      </p:sp>
      <p:sp>
        <p:nvSpPr>
          <p:cNvPr id="9" name="Slide Number Placeholder 5"/>
          <p:cNvSpPr>
            <a:spLocks noGrp="1"/>
          </p:cNvSpPr>
          <p:nvPr>
            <p:ph type="sldNum" sz="quarter" idx="17"/>
          </p:nvPr>
        </p:nvSpPr>
        <p:spPr/>
        <p:txBody>
          <a:bodyPr/>
          <a:lstStyle>
            <a:lvl1pPr>
              <a:defRPr/>
            </a:lvl1pPr>
          </a:lstStyle>
          <a:p>
            <a:pPr>
              <a:defRPr/>
            </a:pPr>
            <a:fld id="{1C253C31-D3D2-44F5-8C93-D5B59F9192F9}" type="slidenum">
              <a:rPr lang="en-NZ"/>
              <a:pPr>
                <a:defRPr/>
              </a:pPr>
              <a:t>‹#›</a:t>
            </a:fld>
            <a:endParaRPr lang="en-NZ"/>
          </a:p>
        </p:txBody>
      </p:sp>
    </p:spTree>
    <p:extLst>
      <p:ext uri="{BB962C8B-B14F-4D97-AF65-F5344CB8AC3E}">
        <p14:creationId xmlns:p14="http://schemas.microsoft.com/office/powerpoint/2010/main" val="4123081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Final Slide">
    <p:spTree>
      <p:nvGrpSpPr>
        <p:cNvPr id="1" name=""/>
        <p:cNvGrpSpPr/>
        <p:nvPr/>
      </p:nvGrpSpPr>
      <p:grpSpPr>
        <a:xfrm>
          <a:off x="0" y="0"/>
          <a:ext cx="0" cy="0"/>
          <a:chOff x="0" y="0"/>
          <a:chExt cx="0" cy="0"/>
        </a:xfrm>
      </p:grpSpPr>
      <p:pic>
        <p:nvPicPr>
          <p:cNvPr id="8" name="Picture 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938" y="0"/>
            <a:ext cx="19034125" cy="142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6"/>
          <p:cNvSpPr>
            <a:spLocks noGrp="1"/>
          </p:cNvSpPr>
          <p:nvPr>
            <p:ph type="body" sz="quarter" idx="16"/>
          </p:nvPr>
        </p:nvSpPr>
        <p:spPr>
          <a:xfrm>
            <a:off x="4168773" y="5616116"/>
            <a:ext cx="4869719" cy="1066034"/>
          </a:xfrm>
        </p:spPr>
        <p:txBody>
          <a:bodyPr anchor="ctr">
            <a:noAutofit/>
          </a:bodyPr>
          <a:lstStyle>
            <a:lvl1pPr marL="0" indent="0">
              <a:buNone/>
              <a:defRPr sz="3000" b="0" spc="-150" baseline="0">
                <a:solidFill>
                  <a:schemeClr val="tx2"/>
                </a:solidFill>
                <a:latin typeface="Arial" panose="020B0604020202020204" pitchFamily="34" charset="0"/>
                <a:cs typeface="Arial" panose="020B0604020202020204" pitchFamily="34" charset="0"/>
              </a:defRPr>
            </a:lvl1pPr>
            <a:lvl2pPr marL="0" indent="0">
              <a:buNone/>
              <a:defRPr b="1"/>
            </a:lvl2pPr>
            <a:lvl3pPr marL="0" indent="0">
              <a:buNone/>
              <a:defRPr b="1"/>
            </a:lvl3pPr>
            <a:lvl4pPr marL="0" indent="0">
              <a:buNone/>
              <a:defRPr b="1"/>
            </a:lvl4pPr>
            <a:lvl5pPr marL="0" indent="0">
              <a:buNone/>
              <a:defRPr b="1"/>
            </a:lvl5pPr>
          </a:lstStyle>
          <a:p>
            <a:pPr lvl="0"/>
            <a:r>
              <a:rPr lang="en-US" smtClean="0"/>
              <a:t>Click to edit Master text styles</a:t>
            </a:r>
          </a:p>
        </p:txBody>
      </p:sp>
      <p:sp>
        <p:nvSpPr>
          <p:cNvPr id="15" name="Text Placeholder 6"/>
          <p:cNvSpPr>
            <a:spLocks noGrp="1"/>
          </p:cNvSpPr>
          <p:nvPr>
            <p:ph type="body" sz="quarter" idx="17"/>
          </p:nvPr>
        </p:nvSpPr>
        <p:spPr>
          <a:xfrm>
            <a:off x="4168773" y="7731851"/>
            <a:ext cx="4869719" cy="972534"/>
          </a:xfrm>
        </p:spPr>
        <p:txBody>
          <a:bodyPr anchor="ctr">
            <a:noAutofit/>
          </a:bodyPr>
          <a:lstStyle>
            <a:lvl1pPr marL="0" indent="0">
              <a:buNone/>
              <a:defRPr sz="3000" b="0" spc="-150" baseline="0">
                <a:solidFill>
                  <a:schemeClr val="accent3"/>
                </a:solidFill>
                <a:latin typeface="Arial" panose="020B0604020202020204" pitchFamily="34" charset="0"/>
                <a:cs typeface="Arial" panose="020B0604020202020204" pitchFamily="34" charset="0"/>
              </a:defRPr>
            </a:lvl1pPr>
            <a:lvl2pPr marL="0" indent="0">
              <a:buNone/>
              <a:defRPr b="1"/>
            </a:lvl2pPr>
            <a:lvl3pPr marL="0" indent="0">
              <a:buNone/>
              <a:defRPr b="1"/>
            </a:lvl3pPr>
            <a:lvl4pPr marL="0" indent="0">
              <a:buNone/>
              <a:defRPr b="1"/>
            </a:lvl4pPr>
            <a:lvl5pPr marL="0" indent="0">
              <a:buNone/>
              <a:defRPr b="1"/>
            </a:lvl5pPr>
          </a:lstStyle>
          <a:p>
            <a:pPr lvl="0"/>
            <a:r>
              <a:rPr lang="en-US" smtClean="0"/>
              <a:t>Click to edit Master text styles</a:t>
            </a:r>
          </a:p>
        </p:txBody>
      </p:sp>
      <p:sp>
        <p:nvSpPr>
          <p:cNvPr id="16" name="Text Placeholder 6"/>
          <p:cNvSpPr>
            <a:spLocks noGrp="1"/>
          </p:cNvSpPr>
          <p:nvPr>
            <p:ph type="body" sz="quarter" idx="18"/>
          </p:nvPr>
        </p:nvSpPr>
        <p:spPr>
          <a:xfrm>
            <a:off x="4168773" y="9915027"/>
            <a:ext cx="4869719" cy="1092942"/>
          </a:xfrm>
        </p:spPr>
        <p:txBody>
          <a:bodyPr anchor="ctr">
            <a:noAutofit/>
          </a:bodyPr>
          <a:lstStyle>
            <a:lvl1pPr marL="0" indent="0">
              <a:buNone/>
              <a:defRPr sz="3000" b="0" spc="-150" baseline="0">
                <a:solidFill>
                  <a:schemeClr val="accent5"/>
                </a:solidFill>
                <a:latin typeface="Arial" panose="020B0604020202020204" pitchFamily="34" charset="0"/>
                <a:cs typeface="Arial" panose="020B0604020202020204" pitchFamily="34" charset="0"/>
              </a:defRPr>
            </a:lvl1pPr>
            <a:lvl2pPr marL="0" indent="0">
              <a:buNone/>
              <a:defRPr b="1"/>
            </a:lvl2pPr>
            <a:lvl3pPr marL="0" indent="0">
              <a:buNone/>
              <a:defRPr b="1"/>
            </a:lvl3pPr>
            <a:lvl4pPr marL="0" indent="0">
              <a:buNone/>
              <a:defRPr b="1"/>
            </a:lvl4pPr>
            <a:lvl5pPr marL="0" indent="0">
              <a:buNone/>
              <a:defRPr b="1"/>
            </a:lvl5pPr>
          </a:lstStyle>
          <a:p>
            <a:pPr lvl="0"/>
            <a:r>
              <a:rPr lang="en-US" smtClean="0"/>
              <a:t>Click to edit Master text styles</a:t>
            </a:r>
          </a:p>
        </p:txBody>
      </p:sp>
      <p:sp>
        <p:nvSpPr>
          <p:cNvPr id="17" name="Text Placeholder 6"/>
          <p:cNvSpPr>
            <a:spLocks noGrp="1"/>
          </p:cNvSpPr>
          <p:nvPr>
            <p:ph type="body" sz="quarter" idx="19"/>
          </p:nvPr>
        </p:nvSpPr>
        <p:spPr>
          <a:xfrm>
            <a:off x="10860800" y="5598536"/>
            <a:ext cx="5053277" cy="1083614"/>
          </a:xfrm>
        </p:spPr>
        <p:txBody>
          <a:bodyPr anchor="ctr">
            <a:noAutofit/>
          </a:bodyPr>
          <a:lstStyle>
            <a:lvl1pPr marL="0" indent="0">
              <a:buNone/>
              <a:defRPr sz="3000" b="0" spc="-150" baseline="0">
                <a:solidFill>
                  <a:schemeClr val="accent1"/>
                </a:solidFill>
                <a:latin typeface="Arial" panose="020B0604020202020204" pitchFamily="34" charset="0"/>
                <a:cs typeface="Arial" panose="020B0604020202020204" pitchFamily="34" charset="0"/>
              </a:defRPr>
            </a:lvl1pPr>
            <a:lvl2pPr marL="0" indent="0">
              <a:buNone/>
              <a:defRPr b="1"/>
            </a:lvl2pPr>
            <a:lvl3pPr marL="0" indent="0">
              <a:buNone/>
              <a:defRPr b="1"/>
            </a:lvl3pPr>
            <a:lvl4pPr marL="0" indent="0">
              <a:buNone/>
              <a:defRPr b="1"/>
            </a:lvl4pPr>
            <a:lvl5pPr marL="0" indent="0">
              <a:buNone/>
              <a:defRPr b="1"/>
            </a:lvl5pPr>
          </a:lstStyle>
          <a:p>
            <a:pPr lvl="0"/>
            <a:r>
              <a:rPr lang="en-US" smtClean="0"/>
              <a:t>Click to edit Master text styles</a:t>
            </a:r>
          </a:p>
        </p:txBody>
      </p:sp>
      <p:sp>
        <p:nvSpPr>
          <p:cNvPr id="18" name="Text Placeholder 6"/>
          <p:cNvSpPr>
            <a:spLocks noGrp="1"/>
          </p:cNvSpPr>
          <p:nvPr>
            <p:ph type="body" sz="quarter" idx="20"/>
          </p:nvPr>
        </p:nvSpPr>
        <p:spPr>
          <a:xfrm>
            <a:off x="10860800" y="7731851"/>
            <a:ext cx="5053277" cy="972534"/>
          </a:xfrm>
        </p:spPr>
        <p:txBody>
          <a:bodyPr anchor="ctr">
            <a:noAutofit/>
          </a:bodyPr>
          <a:lstStyle>
            <a:lvl1pPr marL="0" indent="0">
              <a:buNone/>
              <a:defRPr sz="3000" b="0" spc="-150" baseline="0">
                <a:solidFill>
                  <a:schemeClr val="accent5"/>
                </a:solidFill>
                <a:latin typeface="Arial" panose="020B0604020202020204" pitchFamily="34" charset="0"/>
                <a:cs typeface="Arial" panose="020B0604020202020204" pitchFamily="34" charset="0"/>
              </a:defRPr>
            </a:lvl1pPr>
            <a:lvl2pPr marL="0" indent="0">
              <a:buNone/>
              <a:defRPr b="1"/>
            </a:lvl2pPr>
            <a:lvl3pPr marL="0" indent="0">
              <a:buNone/>
              <a:defRPr b="1"/>
            </a:lvl3pPr>
            <a:lvl4pPr marL="0" indent="0">
              <a:buNone/>
              <a:defRPr b="1"/>
            </a:lvl4pPr>
            <a:lvl5pPr marL="0" indent="0">
              <a:buNone/>
              <a:defRPr b="1"/>
            </a:lvl5pPr>
          </a:lstStyle>
          <a:p>
            <a:pPr lvl="0"/>
            <a:r>
              <a:rPr lang="en-US" smtClean="0"/>
              <a:t>Click to edit Master text styles</a:t>
            </a:r>
          </a:p>
        </p:txBody>
      </p:sp>
      <p:sp>
        <p:nvSpPr>
          <p:cNvPr id="19" name="Text Placeholder 6"/>
          <p:cNvSpPr>
            <a:spLocks noGrp="1"/>
          </p:cNvSpPr>
          <p:nvPr>
            <p:ph type="body" sz="quarter" idx="21"/>
          </p:nvPr>
        </p:nvSpPr>
        <p:spPr>
          <a:xfrm>
            <a:off x="10860800" y="9915027"/>
            <a:ext cx="5053277" cy="1092942"/>
          </a:xfrm>
        </p:spPr>
        <p:txBody>
          <a:bodyPr anchor="ctr">
            <a:noAutofit/>
          </a:bodyPr>
          <a:lstStyle>
            <a:lvl1pPr marL="0" indent="0">
              <a:buNone/>
              <a:defRPr sz="3000" b="0" spc="-150" baseline="0">
                <a:solidFill>
                  <a:schemeClr val="tx2"/>
                </a:solidFill>
                <a:latin typeface="Arial" panose="020B0604020202020204" pitchFamily="34" charset="0"/>
                <a:cs typeface="Arial" panose="020B0604020202020204" pitchFamily="34" charset="0"/>
              </a:defRPr>
            </a:lvl1pPr>
            <a:lvl2pPr marL="0" indent="0">
              <a:buNone/>
              <a:defRPr b="1"/>
            </a:lvl2pPr>
            <a:lvl3pPr marL="0" indent="0">
              <a:buNone/>
              <a:defRPr b="1"/>
            </a:lvl3pPr>
            <a:lvl4pPr marL="0" indent="0">
              <a:buNone/>
              <a:defRPr b="1"/>
            </a:lvl4pPr>
            <a:lvl5pPr marL="0" indent="0">
              <a:buNone/>
              <a:defRPr b="1"/>
            </a:lvl5pPr>
          </a:lstStyle>
          <a:p>
            <a:pPr lvl="0"/>
            <a:r>
              <a:rPr lang="en-US" smtClean="0"/>
              <a:t>Click to edit Master text styles</a:t>
            </a:r>
          </a:p>
        </p:txBody>
      </p:sp>
    </p:spTree>
    <p:extLst>
      <p:ext uri="{BB962C8B-B14F-4D97-AF65-F5344CB8AC3E}">
        <p14:creationId xmlns:p14="http://schemas.microsoft.com/office/powerpoint/2010/main" val="33258746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pic>
        <p:nvPicPr>
          <p:cNvPr id="14" name="Picture 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9050000" cy="142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5" name="Straight Connector 24"/>
          <p:cNvCxnSpPr/>
          <p:nvPr/>
        </p:nvCxnSpPr>
        <p:spPr>
          <a:xfrm>
            <a:off x="2165350" y="6176963"/>
            <a:ext cx="14758988" cy="0"/>
          </a:xfrm>
          <a:prstGeom prst="line">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2146300" y="11461750"/>
            <a:ext cx="14757400" cy="0"/>
          </a:xfrm>
          <a:prstGeom prst="line">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3" name="Picture Placeholder 7"/>
          <p:cNvSpPr>
            <a:spLocks noGrp="1"/>
          </p:cNvSpPr>
          <p:nvPr>
            <p:ph type="pic" sz="quarter" idx="15"/>
          </p:nvPr>
        </p:nvSpPr>
        <p:spPr>
          <a:xfrm>
            <a:off x="1976944" y="7255584"/>
            <a:ext cx="943322" cy="766768"/>
          </a:xfrm>
        </p:spPr>
        <p:txBody>
          <a:bodyPr/>
          <a:lstStyle>
            <a:lvl1pPr marL="0" indent="0">
              <a:buNone/>
              <a:defRPr sz="1800"/>
            </a:lvl1pPr>
          </a:lstStyle>
          <a:p>
            <a:pPr lvl="0"/>
            <a:r>
              <a:rPr lang="en-US" noProof="0" smtClean="0"/>
              <a:t>Click icon to add picture</a:t>
            </a:r>
            <a:endParaRPr lang="en-NZ" noProof="0"/>
          </a:p>
        </p:txBody>
      </p:sp>
      <p:sp>
        <p:nvSpPr>
          <p:cNvPr id="7" name="Text Placeholder 6"/>
          <p:cNvSpPr>
            <a:spLocks noGrp="1"/>
          </p:cNvSpPr>
          <p:nvPr>
            <p:ph type="body" sz="quarter" idx="16"/>
          </p:nvPr>
        </p:nvSpPr>
        <p:spPr>
          <a:xfrm>
            <a:off x="2920266" y="7269074"/>
            <a:ext cx="6465136" cy="755650"/>
          </a:xfrm>
        </p:spPr>
        <p:txBody>
          <a:bodyPr anchor="ctr">
            <a:noAutofit/>
          </a:bodyPr>
          <a:lstStyle>
            <a:lvl1pPr marL="0" indent="0">
              <a:buNone/>
              <a:defRPr sz="3000" b="0" spc="-150" baseline="0">
                <a:solidFill>
                  <a:schemeClr val="bg1"/>
                </a:solidFill>
                <a:latin typeface="Arial" panose="020B0604020202020204" pitchFamily="34" charset="0"/>
                <a:cs typeface="Arial" panose="020B0604020202020204" pitchFamily="34" charset="0"/>
              </a:defRPr>
            </a:lvl1pPr>
            <a:lvl2pPr marL="0" indent="0">
              <a:buNone/>
              <a:defRPr b="1"/>
            </a:lvl2pPr>
            <a:lvl3pPr marL="0" indent="0">
              <a:buNone/>
              <a:defRPr b="1"/>
            </a:lvl3pPr>
            <a:lvl4pPr marL="0" indent="0">
              <a:buNone/>
              <a:defRPr b="1"/>
            </a:lvl4pPr>
            <a:lvl5pPr marL="0" indent="0">
              <a:buNone/>
              <a:defRPr b="1"/>
            </a:lvl5pPr>
          </a:lstStyle>
          <a:p>
            <a:pPr lvl="0"/>
            <a:r>
              <a:rPr lang="en-US" smtClean="0"/>
              <a:t>Click to edit Master text styles</a:t>
            </a:r>
          </a:p>
        </p:txBody>
      </p:sp>
      <p:sp>
        <p:nvSpPr>
          <p:cNvPr id="15" name="Text Placeholder 6"/>
          <p:cNvSpPr>
            <a:spLocks noGrp="1"/>
          </p:cNvSpPr>
          <p:nvPr>
            <p:ph type="body" sz="quarter" idx="17"/>
          </p:nvPr>
        </p:nvSpPr>
        <p:spPr>
          <a:xfrm>
            <a:off x="2920266" y="8403138"/>
            <a:ext cx="6465136" cy="755650"/>
          </a:xfrm>
        </p:spPr>
        <p:txBody>
          <a:bodyPr anchor="ctr">
            <a:noAutofit/>
          </a:bodyPr>
          <a:lstStyle>
            <a:lvl1pPr marL="0" indent="0">
              <a:buNone/>
              <a:defRPr sz="3000" b="0" spc="-150" baseline="0">
                <a:solidFill>
                  <a:schemeClr val="bg1"/>
                </a:solidFill>
                <a:latin typeface="Arial" panose="020B0604020202020204" pitchFamily="34" charset="0"/>
                <a:cs typeface="Arial" panose="020B0604020202020204" pitchFamily="34" charset="0"/>
              </a:defRPr>
            </a:lvl1pPr>
            <a:lvl2pPr marL="0" indent="0">
              <a:buNone/>
              <a:defRPr b="1"/>
            </a:lvl2pPr>
            <a:lvl3pPr marL="0" indent="0">
              <a:buNone/>
              <a:defRPr b="1"/>
            </a:lvl3pPr>
            <a:lvl4pPr marL="0" indent="0">
              <a:buNone/>
              <a:defRPr b="1"/>
            </a:lvl4pPr>
            <a:lvl5pPr marL="0" indent="0">
              <a:buNone/>
              <a:defRPr b="1"/>
            </a:lvl5pPr>
          </a:lstStyle>
          <a:p>
            <a:pPr lvl="0"/>
            <a:r>
              <a:rPr lang="en-US" smtClean="0"/>
              <a:t>Click to edit Master text styles</a:t>
            </a:r>
          </a:p>
        </p:txBody>
      </p:sp>
      <p:sp>
        <p:nvSpPr>
          <p:cNvPr id="16" name="Text Placeholder 6"/>
          <p:cNvSpPr>
            <a:spLocks noGrp="1"/>
          </p:cNvSpPr>
          <p:nvPr>
            <p:ph type="body" sz="quarter" idx="18"/>
          </p:nvPr>
        </p:nvSpPr>
        <p:spPr>
          <a:xfrm>
            <a:off x="2920266" y="9537202"/>
            <a:ext cx="6465136" cy="755650"/>
          </a:xfrm>
        </p:spPr>
        <p:txBody>
          <a:bodyPr anchor="ctr">
            <a:noAutofit/>
          </a:bodyPr>
          <a:lstStyle>
            <a:lvl1pPr marL="0" indent="0">
              <a:buNone/>
              <a:defRPr sz="3000" b="0" spc="-150" baseline="0">
                <a:solidFill>
                  <a:schemeClr val="bg1"/>
                </a:solidFill>
                <a:latin typeface="Arial" panose="020B0604020202020204" pitchFamily="34" charset="0"/>
                <a:cs typeface="Arial" panose="020B0604020202020204" pitchFamily="34" charset="0"/>
              </a:defRPr>
            </a:lvl1pPr>
            <a:lvl2pPr marL="0" indent="0">
              <a:buNone/>
              <a:defRPr b="1"/>
            </a:lvl2pPr>
            <a:lvl3pPr marL="0" indent="0">
              <a:buNone/>
              <a:defRPr b="1"/>
            </a:lvl3pPr>
            <a:lvl4pPr marL="0" indent="0">
              <a:buNone/>
              <a:defRPr b="1"/>
            </a:lvl4pPr>
            <a:lvl5pPr marL="0" indent="0">
              <a:buNone/>
              <a:defRPr b="1"/>
            </a:lvl5pPr>
          </a:lstStyle>
          <a:p>
            <a:pPr lvl="0"/>
            <a:r>
              <a:rPr lang="en-US" smtClean="0"/>
              <a:t>Click to edit Master text styles</a:t>
            </a:r>
          </a:p>
        </p:txBody>
      </p:sp>
      <p:sp>
        <p:nvSpPr>
          <p:cNvPr id="17" name="Text Placeholder 6"/>
          <p:cNvSpPr>
            <a:spLocks noGrp="1"/>
          </p:cNvSpPr>
          <p:nvPr>
            <p:ph type="body" sz="quarter" idx="19"/>
          </p:nvPr>
        </p:nvSpPr>
        <p:spPr>
          <a:xfrm>
            <a:off x="10772877" y="7269074"/>
            <a:ext cx="6465136" cy="755650"/>
          </a:xfrm>
        </p:spPr>
        <p:txBody>
          <a:bodyPr anchor="ctr">
            <a:noAutofit/>
          </a:bodyPr>
          <a:lstStyle>
            <a:lvl1pPr marL="0" indent="0">
              <a:buNone/>
              <a:defRPr sz="3000" b="0" spc="-150" baseline="0">
                <a:solidFill>
                  <a:schemeClr val="bg1"/>
                </a:solidFill>
                <a:latin typeface="Arial" panose="020B0604020202020204" pitchFamily="34" charset="0"/>
                <a:cs typeface="Arial" panose="020B0604020202020204" pitchFamily="34" charset="0"/>
              </a:defRPr>
            </a:lvl1pPr>
            <a:lvl2pPr marL="0" indent="0">
              <a:buNone/>
              <a:defRPr b="1"/>
            </a:lvl2pPr>
            <a:lvl3pPr marL="0" indent="0">
              <a:buNone/>
              <a:defRPr b="1"/>
            </a:lvl3pPr>
            <a:lvl4pPr marL="0" indent="0">
              <a:buNone/>
              <a:defRPr b="1"/>
            </a:lvl4pPr>
            <a:lvl5pPr marL="0" indent="0">
              <a:buNone/>
              <a:defRPr b="1"/>
            </a:lvl5pPr>
          </a:lstStyle>
          <a:p>
            <a:pPr lvl="0"/>
            <a:r>
              <a:rPr lang="en-US" smtClean="0"/>
              <a:t>Click to edit Master text styles</a:t>
            </a:r>
          </a:p>
        </p:txBody>
      </p:sp>
      <p:sp>
        <p:nvSpPr>
          <p:cNvPr id="18" name="Text Placeholder 6"/>
          <p:cNvSpPr>
            <a:spLocks noGrp="1"/>
          </p:cNvSpPr>
          <p:nvPr>
            <p:ph type="body" sz="quarter" idx="20"/>
          </p:nvPr>
        </p:nvSpPr>
        <p:spPr>
          <a:xfrm>
            <a:off x="10772877" y="8403138"/>
            <a:ext cx="6465136" cy="755650"/>
          </a:xfrm>
        </p:spPr>
        <p:txBody>
          <a:bodyPr anchor="ctr">
            <a:noAutofit/>
          </a:bodyPr>
          <a:lstStyle>
            <a:lvl1pPr marL="0" indent="0">
              <a:buNone/>
              <a:defRPr sz="3000" b="0" spc="-150" baseline="0">
                <a:solidFill>
                  <a:schemeClr val="bg1"/>
                </a:solidFill>
                <a:latin typeface="Arial" panose="020B0604020202020204" pitchFamily="34" charset="0"/>
                <a:cs typeface="Arial" panose="020B0604020202020204" pitchFamily="34" charset="0"/>
              </a:defRPr>
            </a:lvl1pPr>
            <a:lvl2pPr marL="0" indent="0">
              <a:buNone/>
              <a:defRPr b="1"/>
            </a:lvl2pPr>
            <a:lvl3pPr marL="0" indent="0">
              <a:buNone/>
              <a:defRPr b="1"/>
            </a:lvl3pPr>
            <a:lvl4pPr marL="0" indent="0">
              <a:buNone/>
              <a:defRPr b="1"/>
            </a:lvl4pPr>
            <a:lvl5pPr marL="0" indent="0">
              <a:buNone/>
              <a:defRPr b="1"/>
            </a:lvl5pPr>
          </a:lstStyle>
          <a:p>
            <a:pPr lvl="0"/>
            <a:r>
              <a:rPr lang="en-US" smtClean="0"/>
              <a:t>Click to edit Master text styles</a:t>
            </a:r>
          </a:p>
        </p:txBody>
      </p:sp>
      <p:sp>
        <p:nvSpPr>
          <p:cNvPr id="19" name="Text Placeholder 6"/>
          <p:cNvSpPr>
            <a:spLocks noGrp="1"/>
          </p:cNvSpPr>
          <p:nvPr>
            <p:ph type="body" sz="quarter" idx="21"/>
          </p:nvPr>
        </p:nvSpPr>
        <p:spPr>
          <a:xfrm>
            <a:off x="10772877" y="9537202"/>
            <a:ext cx="6465136" cy="755650"/>
          </a:xfrm>
        </p:spPr>
        <p:txBody>
          <a:bodyPr anchor="ctr">
            <a:noAutofit/>
          </a:bodyPr>
          <a:lstStyle>
            <a:lvl1pPr marL="0" indent="0">
              <a:buNone/>
              <a:defRPr sz="3000" b="0" spc="-150" baseline="0">
                <a:solidFill>
                  <a:schemeClr val="bg1"/>
                </a:solidFill>
                <a:latin typeface="Arial" panose="020B0604020202020204" pitchFamily="34" charset="0"/>
                <a:cs typeface="Arial" panose="020B0604020202020204" pitchFamily="34" charset="0"/>
              </a:defRPr>
            </a:lvl1pPr>
            <a:lvl2pPr marL="0" indent="0">
              <a:buNone/>
              <a:defRPr b="1"/>
            </a:lvl2pPr>
            <a:lvl3pPr marL="0" indent="0">
              <a:buNone/>
              <a:defRPr b="1"/>
            </a:lvl3pPr>
            <a:lvl4pPr marL="0" indent="0">
              <a:buNone/>
              <a:defRPr b="1"/>
            </a:lvl4pPr>
            <a:lvl5pPr marL="0" indent="0">
              <a:buNone/>
              <a:defRPr b="1"/>
            </a:lvl5pPr>
          </a:lstStyle>
          <a:p>
            <a:pPr lvl="0"/>
            <a:r>
              <a:rPr lang="en-US" smtClean="0"/>
              <a:t>Click to edit Master text styles</a:t>
            </a:r>
          </a:p>
        </p:txBody>
      </p:sp>
      <p:sp>
        <p:nvSpPr>
          <p:cNvPr id="20" name="Picture Placeholder 7"/>
          <p:cNvSpPr>
            <a:spLocks noGrp="1"/>
          </p:cNvSpPr>
          <p:nvPr>
            <p:ph type="pic" sz="quarter" idx="22"/>
          </p:nvPr>
        </p:nvSpPr>
        <p:spPr>
          <a:xfrm>
            <a:off x="1976944" y="8403694"/>
            <a:ext cx="943322" cy="766768"/>
          </a:xfrm>
        </p:spPr>
        <p:txBody>
          <a:bodyPr/>
          <a:lstStyle>
            <a:lvl1pPr marL="0" indent="0">
              <a:buNone/>
              <a:defRPr sz="1800"/>
            </a:lvl1pPr>
          </a:lstStyle>
          <a:p>
            <a:pPr lvl="0"/>
            <a:r>
              <a:rPr lang="en-US" noProof="0" smtClean="0"/>
              <a:t>Click icon to add picture</a:t>
            </a:r>
            <a:endParaRPr lang="en-NZ" noProof="0"/>
          </a:p>
        </p:txBody>
      </p:sp>
      <p:sp>
        <p:nvSpPr>
          <p:cNvPr id="21" name="Picture Placeholder 7"/>
          <p:cNvSpPr>
            <a:spLocks noGrp="1"/>
          </p:cNvSpPr>
          <p:nvPr>
            <p:ph type="pic" sz="quarter" idx="23"/>
          </p:nvPr>
        </p:nvSpPr>
        <p:spPr>
          <a:xfrm>
            <a:off x="1976944" y="9531643"/>
            <a:ext cx="943322" cy="766768"/>
          </a:xfrm>
        </p:spPr>
        <p:txBody>
          <a:bodyPr/>
          <a:lstStyle>
            <a:lvl1pPr marL="0" indent="0">
              <a:buNone/>
              <a:defRPr sz="1800"/>
            </a:lvl1pPr>
          </a:lstStyle>
          <a:p>
            <a:pPr lvl="0"/>
            <a:r>
              <a:rPr lang="en-US" noProof="0" smtClean="0"/>
              <a:t>Click icon to add picture</a:t>
            </a:r>
            <a:endParaRPr lang="en-NZ" noProof="0"/>
          </a:p>
        </p:txBody>
      </p:sp>
      <p:sp>
        <p:nvSpPr>
          <p:cNvPr id="22" name="Picture Placeholder 7"/>
          <p:cNvSpPr>
            <a:spLocks noGrp="1"/>
          </p:cNvSpPr>
          <p:nvPr>
            <p:ph type="pic" sz="quarter" idx="24"/>
          </p:nvPr>
        </p:nvSpPr>
        <p:spPr>
          <a:xfrm>
            <a:off x="9819544" y="7253212"/>
            <a:ext cx="943322" cy="766768"/>
          </a:xfrm>
        </p:spPr>
        <p:txBody>
          <a:bodyPr/>
          <a:lstStyle>
            <a:lvl1pPr marL="0" indent="0">
              <a:buNone/>
              <a:defRPr sz="1800"/>
            </a:lvl1pPr>
          </a:lstStyle>
          <a:p>
            <a:pPr lvl="0"/>
            <a:r>
              <a:rPr lang="en-US" noProof="0" smtClean="0"/>
              <a:t>Click icon to add picture</a:t>
            </a:r>
            <a:endParaRPr lang="en-NZ" noProof="0"/>
          </a:p>
        </p:txBody>
      </p:sp>
      <p:sp>
        <p:nvSpPr>
          <p:cNvPr id="23" name="Picture Placeholder 7"/>
          <p:cNvSpPr>
            <a:spLocks noGrp="1"/>
          </p:cNvSpPr>
          <p:nvPr>
            <p:ph type="pic" sz="quarter" idx="25"/>
          </p:nvPr>
        </p:nvSpPr>
        <p:spPr>
          <a:xfrm>
            <a:off x="9819544" y="8403694"/>
            <a:ext cx="943322" cy="766768"/>
          </a:xfrm>
        </p:spPr>
        <p:txBody>
          <a:bodyPr/>
          <a:lstStyle>
            <a:lvl1pPr marL="0" indent="0">
              <a:buNone/>
              <a:defRPr sz="1800"/>
            </a:lvl1pPr>
          </a:lstStyle>
          <a:p>
            <a:pPr lvl="0"/>
            <a:r>
              <a:rPr lang="en-US" noProof="0" smtClean="0"/>
              <a:t>Click icon to add picture</a:t>
            </a:r>
            <a:endParaRPr lang="en-NZ" noProof="0"/>
          </a:p>
        </p:txBody>
      </p:sp>
      <p:sp>
        <p:nvSpPr>
          <p:cNvPr id="24" name="Picture Placeholder 7"/>
          <p:cNvSpPr>
            <a:spLocks noGrp="1"/>
          </p:cNvSpPr>
          <p:nvPr>
            <p:ph type="pic" sz="quarter" idx="26"/>
          </p:nvPr>
        </p:nvSpPr>
        <p:spPr>
          <a:xfrm>
            <a:off x="9819544" y="9526084"/>
            <a:ext cx="943322" cy="766768"/>
          </a:xfrm>
        </p:spPr>
        <p:txBody>
          <a:bodyPr/>
          <a:lstStyle>
            <a:lvl1pPr marL="0" indent="0">
              <a:buNone/>
              <a:defRPr sz="1800"/>
            </a:lvl1pPr>
          </a:lstStyle>
          <a:p>
            <a:pPr lvl="0"/>
            <a:r>
              <a:rPr lang="en-US" noProof="0" smtClean="0"/>
              <a:t>Click icon to add picture</a:t>
            </a:r>
            <a:endParaRPr lang="en-NZ" noProof="0"/>
          </a:p>
        </p:txBody>
      </p:sp>
    </p:spTree>
    <p:extLst>
      <p:ext uri="{BB962C8B-B14F-4D97-AF65-F5344CB8AC3E}">
        <p14:creationId xmlns:p14="http://schemas.microsoft.com/office/powerpoint/2010/main" val="33734641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nk Header ">
    <p:spTree>
      <p:nvGrpSpPr>
        <p:cNvPr id="1" name=""/>
        <p:cNvGrpSpPr/>
        <p:nvPr/>
      </p:nvGrpSpPr>
      <p:grpSpPr>
        <a:xfrm>
          <a:off x="0" y="0"/>
          <a:ext cx="0" cy="0"/>
          <a:chOff x="0" y="0"/>
          <a:chExt cx="0" cy="0"/>
        </a:xfrm>
      </p:grpSpPr>
      <p:cxnSp>
        <p:nvCxnSpPr>
          <p:cNvPr id="4" name="Straight Connector 3"/>
          <p:cNvCxnSpPr/>
          <p:nvPr/>
        </p:nvCxnSpPr>
        <p:spPr>
          <a:xfrm>
            <a:off x="931863" y="1617663"/>
            <a:ext cx="17164050" cy="3175"/>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Text Placeholder 13"/>
          <p:cNvSpPr>
            <a:spLocks noGrp="1"/>
          </p:cNvSpPr>
          <p:nvPr>
            <p:ph type="body" sz="quarter" idx="15"/>
          </p:nvPr>
        </p:nvSpPr>
        <p:spPr>
          <a:xfrm>
            <a:off x="804352" y="343640"/>
            <a:ext cx="18251424" cy="1152144"/>
          </a:xfrm>
        </p:spPr>
        <p:txBody>
          <a:bodyPr anchor="ctr" anchorCtr="0"/>
          <a:lstStyle>
            <a:lvl1pPr marL="0" indent="0">
              <a:buNone/>
              <a:defRPr sz="6000" b="1" spc="-100" baseline="0">
                <a:solidFill>
                  <a:schemeClr val="tx2"/>
                </a:solidFill>
                <a:latin typeface="Arial Black" panose="020B0A04020102020204" pitchFamily="34" charset="0"/>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13" name="Text Placeholder 12"/>
          <p:cNvSpPr>
            <a:spLocks noGrp="1"/>
          </p:cNvSpPr>
          <p:nvPr>
            <p:ph type="body" sz="quarter" idx="16"/>
          </p:nvPr>
        </p:nvSpPr>
        <p:spPr>
          <a:xfrm>
            <a:off x="804863" y="2286000"/>
            <a:ext cx="17291050" cy="9442450"/>
          </a:xfrm>
        </p:spPr>
        <p:txBody>
          <a:bodyPr/>
          <a:lstStyle>
            <a:lvl1pPr marL="0" indent="0">
              <a:spcAft>
                <a:spcPts val="2400"/>
              </a:spcAft>
              <a:buNone/>
              <a:defRPr sz="6000"/>
            </a:lvl1pPr>
            <a:lvl2pPr marL="0" indent="0">
              <a:spcBef>
                <a:spcPts val="1200"/>
              </a:spcBef>
              <a:spcAft>
                <a:spcPts val="2400"/>
              </a:spcAft>
              <a:buNone/>
              <a:defRPr/>
            </a:lvl2pPr>
            <a:lvl3pPr marL="0" indent="0">
              <a:buNone/>
              <a:defRPr sz="2800"/>
            </a:lvl3pPr>
            <a:lvl4pPr marL="0" indent="0">
              <a:spcAft>
                <a:spcPts val="1800"/>
              </a:spcAft>
              <a:buNone/>
              <a:defRPr sz="4000">
                <a:latin typeface="Arial Black" panose="020B0A04020102020204" pitchFamily="34" charset="0"/>
              </a:defRPr>
            </a:lvl4pPr>
            <a:lvl5pPr marL="0" indent="0">
              <a:buNone/>
              <a:defRPr sz="3200">
                <a:latin typeface="Arial Black" panose="020B0A0402010202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dirty="0"/>
          </a:p>
        </p:txBody>
      </p:sp>
      <p:sp>
        <p:nvSpPr>
          <p:cNvPr id="5" name="Slide Number Placeholder 5"/>
          <p:cNvSpPr>
            <a:spLocks noGrp="1"/>
          </p:cNvSpPr>
          <p:nvPr>
            <p:ph type="sldNum" sz="quarter" idx="17"/>
          </p:nvPr>
        </p:nvSpPr>
        <p:spPr/>
        <p:txBody>
          <a:bodyPr/>
          <a:lstStyle>
            <a:lvl1pPr>
              <a:defRPr/>
            </a:lvl1pPr>
          </a:lstStyle>
          <a:p>
            <a:pPr>
              <a:defRPr/>
            </a:pPr>
            <a:fld id="{1DDAC573-5AC8-46B8-A66D-CC0AEDE361B4}" type="slidenum">
              <a:rPr lang="en-NZ"/>
              <a:pPr>
                <a:defRPr/>
              </a:pPr>
              <a:t>‹#›</a:t>
            </a:fld>
            <a:endParaRPr lang="en-NZ"/>
          </a:p>
        </p:txBody>
      </p:sp>
      <p:sp>
        <p:nvSpPr>
          <p:cNvPr id="6" name="Date Placeholder 7"/>
          <p:cNvSpPr>
            <a:spLocks noGrp="1"/>
          </p:cNvSpPr>
          <p:nvPr>
            <p:ph type="dt" sz="half" idx="18"/>
          </p:nvPr>
        </p:nvSpPr>
        <p:spPr/>
        <p:txBody>
          <a:bodyPr/>
          <a:lstStyle>
            <a:lvl1pPr>
              <a:defRPr/>
            </a:lvl1pPr>
          </a:lstStyle>
          <a:p>
            <a:pPr>
              <a:defRPr/>
            </a:pPr>
            <a:fld id="{4665345E-80C8-4779-804B-9A89986BFE61}" type="datetime1">
              <a:rPr lang="en-NZ"/>
              <a:pPr>
                <a:defRPr/>
              </a:pPr>
              <a:t>23/05/2017</a:t>
            </a:fld>
            <a:endParaRPr lang="en-NZ"/>
          </a:p>
        </p:txBody>
      </p:sp>
      <p:sp>
        <p:nvSpPr>
          <p:cNvPr id="7" name="Footer Placeholder 8"/>
          <p:cNvSpPr>
            <a:spLocks noGrp="1"/>
          </p:cNvSpPr>
          <p:nvPr>
            <p:ph type="ftr" sz="quarter" idx="19"/>
          </p:nvPr>
        </p:nvSpPr>
        <p:spPr/>
        <p:txBody>
          <a:bodyPr/>
          <a:lstStyle>
            <a:lvl1pPr>
              <a:defRPr/>
            </a:lvl1pPr>
          </a:lstStyle>
          <a:p>
            <a:pPr>
              <a:defRPr/>
            </a:pPr>
            <a:endParaRPr lang="en-NZ"/>
          </a:p>
        </p:txBody>
      </p:sp>
    </p:spTree>
    <p:extLst>
      <p:ext uri="{BB962C8B-B14F-4D97-AF65-F5344CB8AC3E}">
        <p14:creationId xmlns:p14="http://schemas.microsoft.com/office/powerpoint/2010/main" val="12444716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Orange Header">
    <p:spTree>
      <p:nvGrpSpPr>
        <p:cNvPr id="1" name=""/>
        <p:cNvGrpSpPr/>
        <p:nvPr/>
      </p:nvGrpSpPr>
      <p:grpSpPr>
        <a:xfrm>
          <a:off x="0" y="0"/>
          <a:ext cx="0" cy="0"/>
          <a:chOff x="0" y="0"/>
          <a:chExt cx="0" cy="0"/>
        </a:xfrm>
      </p:grpSpPr>
      <p:cxnSp>
        <p:nvCxnSpPr>
          <p:cNvPr id="4" name="Straight Connector 3"/>
          <p:cNvCxnSpPr/>
          <p:nvPr/>
        </p:nvCxnSpPr>
        <p:spPr>
          <a:xfrm>
            <a:off x="931863" y="1617663"/>
            <a:ext cx="17164050" cy="317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ext Placeholder 13"/>
          <p:cNvSpPr>
            <a:spLocks noGrp="1"/>
          </p:cNvSpPr>
          <p:nvPr>
            <p:ph type="body" sz="quarter" idx="15"/>
          </p:nvPr>
        </p:nvSpPr>
        <p:spPr>
          <a:xfrm>
            <a:off x="804352" y="343640"/>
            <a:ext cx="18251424" cy="1152144"/>
          </a:xfrm>
        </p:spPr>
        <p:txBody>
          <a:bodyPr anchor="ctr" anchorCtr="0"/>
          <a:lstStyle>
            <a:lvl1pPr marL="0" indent="0">
              <a:buNone/>
              <a:defRPr sz="6000" b="1" spc="-100" baseline="0">
                <a:solidFill>
                  <a:schemeClr val="accent5"/>
                </a:solidFill>
                <a:latin typeface="Arial Black" panose="020B0A04020102020204" pitchFamily="34" charset="0"/>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12" name="Text Placeholder 12"/>
          <p:cNvSpPr>
            <a:spLocks noGrp="1"/>
          </p:cNvSpPr>
          <p:nvPr>
            <p:ph type="body" sz="quarter" idx="16"/>
          </p:nvPr>
        </p:nvSpPr>
        <p:spPr>
          <a:xfrm>
            <a:off x="804863" y="2286000"/>
            <a:ext cx="17291050" cy="9442450"/>
          </a:xfrm>
        </p:spPr>
        <p:txBody>
          <a:bodyPr/>
          <a:lstStyle>
            <a:lvl1pPr marL="0" indent="0">
              <a:spcAft>
                <a:spcPts val="2400"/>
              </a:spcAft>
              <a:buNone/>
              <a:defRPr sz="6000"/>
            </a:lvl1pPr>
            <a:lvl2pPr marL="0" indent="0">
              <a:spcBef>
                <a:spcPts val="1200"/>
              </a:spcBef>
              <a:spcAft>
                <a:spcPts val="2400"/>
              </a:spcAft>
              <a:buNone/>
              <a:defRPr/>
            </a:lvl2pPr>
            <a:lvl3pPr marL="0" indent="0">
              <a:buNone/>
              <a:defRPr sz="2800"/>
            </a:lvl3pPr>
            <a:lvl4pPr marL="0" indent="0">
              <a:spcAft>
                <a:spcPts val="1800"/>
              </a:spcAft>
              <a:buNone/>
              <a:defRPr sz="4000">
                <a:latin typeface="Arial Black" panose="020B0A04020102020204" pitchFamily="34" charset="0"/>
              </a:defRPr>
            </a:lvl4pPr>
            <a:lvl5pPr marL="0" indent="0">
              <a:buNone/>
              <a:defRPr sz="3200">
                <a:latin typeface="Arial Black" panose="020B0A0402010202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dirty="0"/>
          </a:p>
        </p:txBody>
      </p:sp>
      <p:sp>
        <p:nvSpPr>
          <p:cNvPr id="5" name="Slide Number Placeholder 5"/>
          <p:cNvSpPr>
            <a:spLocks noGrp="1"/>
          </p:cNvSpPr>
          <p:nvPr>
            <p:ph type="sldNum" sz="quarter" idx="17"/>
          </p:nvPr>
        </p:nvSpPr>
        <p:spPr/>
        <p:txBody>
          <a:bodyPr/>
          <a:lstStyle>
            <a:lvl1pPr>
              <a:defRPr/>
            </a:lvl1pPr>
          </a:lstStyle>
          <a:p>
            <a:pPr>
              <a:defRPr/>
            </a:pPr>
            <a:fld id="{4B0187EC-D3F5-40CB-B29C-8B78DEB3D9EB}" type="slidenum">
              <a:rPr lang="en-NZ"/>
              <a:pPr>
                <a:defRPr/>
              </a:pPr>
              <a:t>‹#›</a:t>
            </a:fld>
            <a:endParaRPr lang="en-NZ"/>
          </a:p>
        </p:txBody>
      </p:sp>
      <p:sp>
        <p:nvSpPr>
          <p:cNvPr id="6" name="Date Placeholder 7"/>
          <p:cNvSpPr>
            <a:spLocks noGrp="1"/>
          </p:cNvSpPr>
          <p:nvPr>
            <p:ph type="dt" sz="half" idx="18"/>
          </p:nvPr>
        </p:nvSpPr>
        <p:spPr/>
        <p:txBody>
          <a:bodyPr/>
          <a:lstStyle>
            <a:lvl1pPr>
              <a:defRPr/>
            </a:lvl1pPr>
          </a:lstStyle>
          <a:p>
            <a:pPr>
              <a:defRPr/>
            </a:pPr>
            <a:fld id="{C71A849C-B972-40FC-AEBA-E3F1B795F891}" type="datetime1">
              <a:rPr lang="en-NZ"/>
              <a:pPr>
                <a:defRPr/>
              </a:pPr>
              <a:t>23/05/2017</a:t>
            </a:fld>
            <a:endParaRPr lang="en-NZ"/>
          </a:p>
        </p:txBody>
      </p:sp>
      <p:sp>
        <p:nvSpPr>
          <p:cNvPr id="7" name="Footer Placeholder 8"/>
          <p:cNvSpPr>
            <a:spLocks noGrp="1"/>
          </p:cNvSpPr>
          <p:nvPr>
            <p:ph type="ftr" sz="quarter" idx="19"/>
          </p:nvPr>
        </p:nvSpPr>
        <p:spPr/>
        <p:txBody>
          <a:bodyPr/>
          <a:lstStyle>
            <a:lvl1pPr>
              <a:defRPr/>
            </a:lvl1pPr>
          </a:lstStyle>
          <a:p>
            <a:pPr>
              <a:defRPr/>
            </a:pPr>
            <a:endParaRPr lang="en-NZ"/>
          </a:p>
        </p:txBody>
      </p:sp>
    </p:spTree>
    <p:extLst>
      <p:ext uri="{BB962C8B-B14F-4D97-AF65-F5344CB8AC3E}">
        <p14:creationId xmlns:p14="http://schemas.microsoft.com/office/powerpoint/2010/main" val="5095282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Green Header">
    <p:spTree>
      <p:nvGrpSpPr>
        <p:cNvPr id="1" name=""/>
        <p:cNvGrpSpPr/>
        <p:nvPr/>
      </p:nvGrpSpPr>
      <p:grpSpPr>
        <a:xfrm>
          <a:off x="0" y="0"/>
          <a:ext cx="0" cy="0"/>
          <a:chOff x="0" y="0"/>
          <a:chExt cx="0" cy="0"/>
        </a:xfrm>
      </p:grpSpPr>
      <p:cxnSp>
        <p:nvCxnSpPr>
          <p:cNvPr id="4" name="Straight Connector 3"/>
          <p:cNvCxnSpPr/>
          <p:nvPr/>
        </p:nvCxnSpPr>
        <p:spPr>
          <a:xfrm>
            <a:off x="931863" y="1617663"/>
            <a:ext cx="17164050" cy="3175"/>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11" name="Text Placeholder 13"/>
          <p:cNvSpPr>
            <a:spLocks noGrp="1"/>
          </p:cNvSpPr>
          <p:nvPr>
            <p:ph type="body" sz="quarter" idx="15"/>
          </p:nvPr>
        </p:nvSpPr>
        <p:spPr>
          <a:xfrm>
            <a:off x="804352" y="343640"/>
            <a:ext cx="18251424" cy="1152144"/>
          </a:xfrm>
        </p:spPr>
        <p:txBody>
          <a:bodyPr anchor="ctr" anchorCtr="0"/>
          <a:lstStyle>
            <a:lvl1pPr marL="0" indent="0">
              <a:buNone/>
              <a:defRPr sz="6000" b="1" spc="-100" baseline="0">
                <a:solidFill>
                  <a:schemeClr val="accent3"/>
                </a:solidFill>
                <a:latin typeface="Arial Black" panose="020B0A04020102020204" pitchFamily="34" charset="0"/>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12" name="Text Placeholder 12"/>
          <p:cNvSpPr>
            <a:spLocks noGrp="1"/>
          </p:cNvSpPr>
          <p:nvPr>
            <p:ph type="body" sz="quarter" idx="16"/>
          </p:nvPr>
        </p:nvSpPr>
        <p:spPr>
          <a:xfrm>
            <a:off x="804863" y="2286000"/>
            <a:ext cx="17291050" cy="9442450"/>
          </a:xfrm>
        </p:spPr>
        <p:txBody>
          <a:bodyPr/>
          <a:lstStyle>
            <a:lvl1pPr marL="0" indent="0">
              <a:spcAft>
                <a:spcPts val="2400"/>
              </a:spcAft>
              <a:buNone/>
              <a:defRPr sz="6000"/>
            </a:lvl1pPr>
            <a:lvl2pPr marL="0" indent="0">
              <a:spcBef>
                <a:spcPts val="1200"/>
              </a:spcBef>
              <a:spcAft>
                <a:spcPts val="2400"/>
              </a:spcAft>
              <a:buNone/>
              <a:defRPr/>
            </a:lvl2pPr>
            <a:lvl3pPr marL="0" indent="0">
              <a:buNone/>
              <a:defRPr sz="2800"/>
            </a:lvl3pPr>
            <a:lvl4pPr marL="0" indent="0">
              <a:spcAft>
                <a:spcPts val="1800"/>
              </a:spcAft>
              <a:buNone/>
              <a:defRPr sz="4000">
                <a:latin typeface="Arial Black" panose="020B0A04020102020204" pitchFamily="34" charset="0"/>
              </a:defRPr>
            </a:lvl4pPr>
            <a:lvl5pPr marL="0" indent="0">
              <a:buNone/>
              <a:defRPr sz="3200">
                <a:latin typeface="Arial Black" panose="020B0A0402010202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dirty="0"/>
          </a:p>
        </p:txBody>
      </p:sp>
      <p:sp>
        <p:nvSpPr>
          <p:cNvPr id="5" name="Slide Number Placeholder 5"/>
          <p:cNvSpPr>
            <a:spLocks noGrp="1"/>
          </p:cNvSpPr>
          <p:nvPr>
            <p:ph type="sldNum" sz="quarter" idx="17"/>
          </p:nvPr>
        </p:nvSpPr>
        <p:spPr/>
        <p:txBody>
          <a:bodyPr/>
          <a:lstStyle>
            <a:lvl1pPr>
              <a:defRPr/>
            </a:lvl1pPr>
          </a:lstStyle>
          <a:p>
            <a:pPr>
              <a:defRPr/>
            </a:pPr>
            <a:fld id="{581E7A43-9E92-4BF6-962B-CA7BBC6F852E}" type="slidenum">
              <a:rPr lang="en-NZ"/>
              <a:pPr>
                <a:defRPr/>
              </a:pPr>
              <a:t>‹#›</a:t>
            </a:fld>
            <a:endParaRPr lang="en-NZ"/>
          </a:p>
        </p:txBody>
      </p:sp>
      <p:sp>
        <p:nvSpPr>
          <p:cNvPr id="6" name="Date Placeholder 7"/>
          <p:cNvSpPr>
            <a:spLocks noGrp="1"/>
          </p:cNvSpPr>
          <p:nvPr>
            <p:ph type="dt" sz="half" idx="18"/>
          </p:nvPr>
        </p:nvSpPr>
        <p:spPr/>
        <p:txBody>
          <a:bodyPr/>
          <a:lstStyle>
            <a:lvl1pPr>
              <a:defRPr/>
            </a:lvl1pPr>
          </a:lstStyle>
          <a:p>
            <a:pPr>
              <a:defRPr/>
            </a:pPr>
            <a:fld id="{0B0AD5C4-9EE8-46FE-A29C-7DA1E54A6DC5}" type="datetime1">
              <a:rPr lang="en-NZ"/>
              <a:pPr>
                <a:defRPr/>
              </a:pPr>
              <a:t>23/05/2017</a:t>
            </a:fld>
            <a:endParaRPr lang="en-NZ"/>
          </a:p>
        </p:txBody>
      </p:sp>
      <p:sp>
        <p:nvSpPr>
          <p:cNvPr id="7" name="Footer Placeholder 8"/>
          <p:cNvSpPr>
            <a:spLocks noGrp="1"/>
          </p:cNvSpPr>
          <p:nvPr>
            <p:ph type="ftr" sz="quarter" idx="19"/>
          </p:nvPr>
        </p:nvSpPr>
        <p:spPr/>
        <p:txBody>
          <a:bodyPr/>
          <a:lstStyle>
            <a:lvl1pPr>
              <a:defRPr/>
            </a:lvl1pPr>
          </a:lstStyle>
          <a:p>
            <a:pPr>
              <a:defRPr/>
            </a:pPr>
            <a:endParaRPr lang="en-NZ"/>
          </a:p>
        </p:txBody>
      </p:sp>
    </p:spTree>
    <p:extLst>
      <p:ext uri="{BB962C8B-B14F-4D97-AF65-F5344CB8AC3E}">
        <p14:creationId xmlns:p14="http://schemas.microsoft.com/office/powerpoint/2010/main" val="15751588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ue Header">
    <p:spTree>
      <p:nvGrpSpPr>
        <p:cNvPr id="1" name=""/>
        <p:cNvGrpSpPr/>
        <p:nvPr/>
      </p:nvGrpSpPr>
      <p:grpSpPr>
        <a:xfrm>
          <a:off x="0" y="0"/>
          <a:ext cx="0" cy="0"/>
          <a:chOff x="0" y="0"/>
          <a:chExt cx="0" cy="0"/>
        </a:xfrm>
      </p:grpSpPr>
      <p:cxnSp>
        <p:nvCxnSpPr>
          <p:cNvPr id="4" name="Straight Connector 3"/>
          <p:cNvCxnSpPr/>
          <p:nvPr/>
        </p:nvCxnSpPr>
        <p:spPr>
          <a:xfrm>
            <a:off x="931863" y="1617663"/>
            <a:ext cx="17164050" cy="317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Text Placeholder 13"/>
          <p:cNvSpPr>
            <a:spLocks noGrp="1"/>
          </p:cNvSpPr>
          <p:nvPr>
            <p:ph type="body" sz="quarter" idx="15"/>
          </p:nvPr>
        </p:nvSpPr>
        <p:spPr>
          <a:xfrm>
            <a:off x="804352" y="343640"/>
            <a:ext cx="18251424" cy="1152144"/>
          </a:xfrm>
        </p:spPr>
        <p:txBody>
          <a:bodyPr anchor="ctr" anchorCtr="0"/>
          <a:lstStyle>
            <a:lvl1pPr marL="0" indent="0">
              <a:buNone/>
              <a:defRPr sz="6000" b="1" spc="-100" baseline="0">
                <a:solidFill>
                  <a:schemeClr val="accent1"/>
                </a:solidFill>
                <a:latin typeface="Arial Black" panose="020B0A04020102020204" pitchFamily="34" charset="0"/>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12" name="Text Placeholder 12"/>
          <p:cNvSpPr>
            <a:spLocks noGrp="1"/>
          </p:cNvSpPr>
          <p:nvPr>
            <p:ph type="body" sz="quarter" idx="16"/>
          </p:nvPr>
        </p:nvSpPr>
        <p:spPr>
          <a:xfrm>
            <a:off x="804863" y="2286000"/>
            <a:ext cx="17291050" cy="9442450"/>
          </a:xfrm>
        </p:spPr>
        <p:txBody>
          <a:bodyPr/>
          <a:lstStyle>
            <a:lvl1pPr marL="0" indent="0">
              <a:spcAft>
                <a:spcPts val="2400"/>
              </a:spcAft>
              <a:buNone/>
              <a:defRPr sz="6000"/>
            </a:lvl1pPr>
            <a:lvl2pPr marL="0" indent="0">
              <a:spcBef>
                <a:spcPts val="1200"/>
              </a:spcBef>
              <a:spcAft>
                <a:spcPts val="2400"/>
              </a:spcAft>
              <a:buNone/>
              <a:defRPr/>
            </a:lvl2pPr>
            <a:lvl3pPr marL="0" indent="0">
              <a:buNone/>
              <a:defRPr sz="2800"/>
            </a:lvl3pPr>
            <a:lvl4pPr marL="0" indent="0">
              <a:spcAft>
                <a:spcPts val="1800"/>
              </a:spcAft>
              <a:buNone/>
              <a:defRPr sz="4000">
                <a:latin typeface="Arial Black" panose="020B0A04020102020204" pitchFamily="34" charset="0"/>
              </a:defRPr>
            </a:lvl4pPr>
            <a:lvl5pPr marL="0" indent="0">
              <a:buNone/>
              <a:defRPr sz="3200">
                <a:latin typeface="Arial Black" panose="020B0A0402010202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dirty="0"/>
          </a:p>
        </p:txBody>
      </p:sp>
      <p:sp>
        <p:nvSpPr>
          <p:cNvPr id="5" name="Slide Number Placeholder 5"/>
          <p:cNvSpPr>
            <a:spLocks noGrp="1"/>
          </p:cNvSpPr>
          <p:nvPr>
            <p:ph type="sldNum" sz="quarter" idx="17"/>
          </p:nvPr>
        </p:nvSpPr>
        <p:spPr/>
        <p:txBody>
          <a:bodyPr/>
          <a:lstStyle>
            <a:lvl1pPr>
              <a:defRPr/>
            </a:lvl1pPr>
          </a:lstStyle>
          <a:p>
            <a:pPr>
              <a:defRPr/>
            </a:pPr>
            <a:fld id="{856C71CC-EC86-42BC-AAE8-F2750BC69A1A}" type="slidenum">
              <a:rPr lang="en-NZ"/>
              <a:pPr>
                <a:defRPr/>
              </a:pPr>
              <a:t>‹#›</a:t>
            </a:fld>
            <a:endParaRPr lang="en-NZ"/>
          </a:p>
        </p:txBody>
      </p:sp>
      <p:sp>
        <p:nvSpPr>
          <p:cNvPr id="6" name="Date Placeholder 7"/>
          <p:cNvSpPr>
            <a:spLocks noGrp="1"/>
          </p:cNvSpPr>
          <p:nvPr>
            <p:ph type="dt" sz="half" idx="18"/>
          </p:nvPr>
        </p:nvSpPr>
        <p:spPr/>
        <p:txBody>
          <a:bodyPr/>
          <a:lstStyle>
            <a:lvl1pPr>
              <a:defRPr/>
            </a:lvl1pPr>
          </a:lstStyle>
          <a:p>
            <a:pPr>
              <a:defRPr/>
            </a:pPr>
            <a:fld id="{07A8AB88-31DD-4F47-9D80-E859EA670A4F}" type="datetime1">
              <a:rPr lang="en-NZ"/>
              <a:pPr>
                <a:defRPr/>
              </a:pPr>
              <a:t>23/05/2017</a:t>
            </a:fld>
            <a:endParaRPr lang="en-NZ"/>
          </a:p>
        </p:txBody>
      </p:sp>
      <p:sp>
        <p:nvSpPr>
          <p:cNvPr id="7" name="Footer Placeholder 8"/>
          <p:cNvSpPr>
            <a:spLocks noGrp="1"/>
          </p:cNvSpPr>
          <p:nvPr>
            <p:ph type="ftr" sz="quarter" idx="19"/>
          </p:nvPr>
        </p:nvSpPr>
        <p:spPr/>
        <p:txBody>
          <a:bodyPr/>
          <a:lstStyle>
            <a:lvl1pPr>
              <a:defRPr/>
            </a:lvl1pPr>
          </a:lstStyle>
          <a:p>
            <a:pPr>
              <a:defRPr/>
            </a:pPr>
            <a:endParaRPr lang="en-NZ"/>
          </a:p>
        </p:txBody>
      </p:sp>
    </p:spTree>
    <p:extLst>
      <p:ext uri="{BB962C8B-B14F-4D97-AF65-F5344CB8AC3E}">
        <p14:creationId xmlns:p14="http://schemas.microsoft.com/office/powerpoint/2010/main" val="18797556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Final Slide">
    <p:spTree>
      <p:nvGrpSpPr>
        <p:cNvPr id="1" name=""/>
        <p:cNvGrpSpPr/>
        <p:nvPr/>
      </p:nvGrpSpPr>
      <p:grpSpPr>
        <a:xfrm>
          <a:off x="0" y="0"/>
          <a:ext cx="0" cy="0"/>
          <a:chOff x="0" y="0"/>
          <a:chExt cx="0" cy="0"/>
        </a:xfrm>
      </p:grpSpPr>
      <p:pic>
        <p:nvPicPr>
          <p:cNvPr id="8" name="Picture 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938" y="0"/>
            <a:ext cx="19034125" cy="142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6"/>
          <p:cNvSpPr>
            <a:spLocks noGrp="1"/>
          </p:cNvSpPr>
          <p:nvPr>
            <p:ph type="body" sz="quarter" idx="16"/>
          </p:nvPr>
        </p:nvSpPr>
        <p:spPr>
          <a:xfrm>
            <a:off x="4168773" y="5616116"/>
            <a:ext cx="4869719" cy="1066034"/>
          </a:xfrm>
        </p:spPr>
        <p:txBody>
          <a:bodyPr anchor="ctr">
            <a:noAutofit/>
          </a:bodyPr>
          <a:lstStyle>
            <a:lvl1pPr marL="0" indent="0">
              <a:buNone/>
              <a:defRPr sz="3000" b="0" spc="-150" baseline="0">
                <a:solidFill>
                  <a:schemeClr val="tx2"/>
                </a:solidFill>
                <a:latin typeface="Arial" panose="020B0604020202020204" pitchFamily="34" charset="0"/>
                <a:cs typeface="Arial" panose="020B0604020202020204" pitchFamily="34" charset="0"/>
              </a:defRPr>
            </a:lvl1pPr>
            <a:lvl2pPr marL="0" indent="0">
              <a:buNone/>
              <a:defRPr b="1"/>
            </a:lvl2pPr>
            <a:lvl3pPr marL="0" indent="0">
              <a:buNone/>
              <a:defRPr b="1"/>
            </a:lvl3pPr>
            <a:lvl4pPr marL="0" indent="0">
              <a:buNone/>
              <a:defRPr b="1"/>
            </a:lvl4pPr>
            <a:lvl5pPr marL="0" indent="0">
              <a:buNone/>
              <a:defRPr b="1"/>
            </a:lvl5pPr>
          </a:lstStyle>
          <a:p>
            <a:pPr lvl="0"/>
            <a:r>
              <a:rPr lang="en-US" smtClean="0"/>
              <a:t>Click to edit Master text styles</a:t>
            </a:r>
          </a:p>
        </p:txBody>
      </p:sp>
      <p:sp>
        <p:nvSpPr>
          <p:cNvPr id="15" name="Text Placeholder 6"/>
          <p:cNvSpPr>
            <a:spLocks noGrp="1"/>
          </p:cNvSpPr>
          <p:nvPr>
            <p:ph type="body" sz="quarter" idx="17"/>
          </p:nvPr>
        </p:nvSpPr>
        <p:spPr>
          <a:xfrm>
            <a:off x="4168773" y="7731851"/>
            <a:ext cx="4869719" cy="972534"/>
          </a:xfrm>
        </p:spPr>
        <p:txBody>
          <a:bodyPr anchor="ctr">
            <a:noAutofit/>
          </a:bodyPr>
          <a:lstStyle>
            <a:lvl1pPr marL="0" indent="0">
              <a:buNone/>
              <a:defRPr sz="3000" b="0" spc="-150" baseline="0">
                <a:solidFill>
                  <a:schemeClr val="accent3"/>
                </a:solidFill>
                <a:latin typeface="Arial" panose="020B0604020202020204" pitchFamily="34" charset="0"/>
                <a:cs typeface="Arial" panose="020B0604020202020204" pitchFamily="34" charset="0"/>
              </a:defRPr>
            </a:lvl1pPr>
            <a:lvl2pPr marL="0" indent="0">
              <a:buNone/>
              <a:defRPr b="1"/>
            </a:lvl2pPr>
            <a:lvl3pPr marL="0" indent="0">
              <a:buNone/>
              <a:defRPr b="1"/>
            </a:lvl3pPr>
            <a:lvl4pPr marL="0" indent="0">
              <a:buNone/>
              <a:defRPr b="1"/>
            </a:lvl4pPr>
            <a:lvl5pPr marL="0" indent="0">
              <a:buNone/>
              <a:defRPr b="1"/>
            </a:lvl5pPr>
          </a:lstStyle>
          <a:p>
            <a:pPr lvl="0"/>
            <a:r>
              <a:rPr lang="en-US" smtClean="0"/>
              <a:t>Click to edit Master text styles</a:t>
            </a:r>
          </a:p>
        </p:txBody>
      </p:sp>
      <p:sp>
        <p:nvSpPr>
          <p:cNvPr id="16" name="Text Placeholder 6"/>
          <p:cNvSpPr>
            <a:spLocks noGrp="1"/>
          </p:cNvSpPr>
          <p:nvPr>
            <p:ph type="body" sz="quarter" idx="18"/>
          </p:nvPr>
        </p:nvSpPr>
        <p:spPr>
          <a:xfrm>
            <a:off x="4168773" y="9915027"/>
            <a:ext cx="4869719" cy="1092942"/>
          </a:xfrm>
        </p:spPr>
        <p:txBody>
          <a:bodyPr anchor="ctr">
            <a:noAutofit/>
          </a:bodyPr>
          <a:lstStyle>
            <a:lvl1pPr marL="0" indent="0">
              <a:buNone/>
              <a:defRPr sz="3000" b="0" spc="-150" baseline="0">
                <a:solidFill>
                  <a:schemeClr val="accent5"/>
                </a:solidFill>
                <a:latin typeface="Arial" panose="020B0604020202020204" pitchFamily="34" charset="0"/>
                <a:cs typeface="Arial" panose="020B0604020202020204" pitchFamily="34" charset="0"/>
              </a:defRPr>
            </a:lvl1pPr>
            <a:lvl2pPr marL="0" indent="0">
              <a:buNone/>
              <a:defRPr b="1"/>
            </a:lvl2pPr>
            <a:lvl3pPr marL="0" indent="0">
              <a:buNone/>
              <a:defRPr b="1"/>
            </a:lvl3pPr>
            <a:lvl4pPr marL="0" indent="0">
              <a:buNone/>
              <a:defRPr b="1"/>
            </a:lvl4pPr>
            <a:lvl5pPr marL="0" indent="0">
              <a:buNone/>
              <a:defRPr b="1"/>
            </a:lvl5pPr>
          </a:lstStyle>
          <a:p>
            <a:pPr lvl="0"/>
            <a:r>
              <a:rPr lang="en-US" smtClean="0"/>
              <a:t>Click to edit Master text styles</a:t>
            </a:r>
          </a:p>
        </p:txBody>
      </p:sp>
      <p:sp>
        <p:nvSpPr>
          <p:cNvPr id="17" name="Text Placeholder 6"/>
          <p:cNvSpPr>
            <a:spLocks noGrp="1"/>
          </p:cNvSpPr>
          <p:nvPr>
            <p:ph type="body" sz="quarter" idx="19"/>
          </p:nvPr>
        </p:nvSpPr>
        <p:spPr>
          <a:xfrm>
            <a:off x="10860800" y="5598536"/>
            <a:ext cx="5053277" cy="1083614"/>
          </a:xfrm>
        </p:spPr>
        <p:txBody>
          <a:bodyPr anchor="ctr">
            <a:noAutofit/>
          </a:bodyPr>
          <a:lstStyle>
            <a:lvl1pPr marL="0" indent="0">
              <a:buNone/>
              <a:defRPr sz="3000" b="0" spc="-150" baseline="0">
                <a:solidFill>
                  <a:schemeClr val="accent1"/>
                </a:solidFill>
                <a:latin typeface="Arial" panose="020B0604020202020204" pitchFamily="34" charset="0"/>
                <a:cs typeface="Arial" panose="020B0604020202020204" pitchFamily="34" charset="0"/>
              </a:defRPr>
            </a:lvl1pPr>
            <a:lvl2pPr marL="0" indent="0">
              <a:buNone/>
              <a:defRPr b="1"/>
            </a:lvl2pPr>
            <a:lvl3pPr marL="0" indent="0">
              <a:buNone/>
              <a:defRPr b="1"/>
            </a:lvl3pPr>
            <a:lvl4pPr marL="0" indent="0">
              <a:buNone/>
              <a:defRPr b="1"/>
            </a:lvl4pPr>
            <a:lvl5pPr marL="0" indent="0">
              <a:buNone/>
              <a:defRPr b="1"/>
            </a:lvl5pPr>
          </a:lstStyle>
          <a:p>
            <a:pPr lvl="0"/>
            <a:r>
              <a:rPr lang="en-US" smtClean="0"/>
              <a:t>Click to edit Master text styles</a:t>
            </a:r>
          </a:p>
        </p:txBody>
      </p:sp>
      <p:sp>
        <p:nvSpPr>
          <p:cNvPr id="18" name="Text Placeholder 6"/>
          <p:cNvSpPr>
            <a:spLocks noGrp="1"/>
          </p:cNvSpPr>
          <p:nvPr>
            <p:ph type="body" sz="quarter" idx="20"/>
          </p:nvPr>
        </p:nvSpPr>
        <p:spPr>
          <a:xfrm>
            <a:off x="10860800" y="7731851"/>
            <a:ext cx="5053277" cy="972534"/>
          </a:xfrm>
        </p:spPr>
        <p:txBody>
          <a:bodyPr anchor="ctr">
            <a:noAutofit/>
          </a:bodyPr>
          <a:lstStyle>
            <a:lvl1pPr marL="0" indent="0">
              <a:buNone/>
              <a:defRPr sz="3000" b="0" spc="-150" baseline="0">
                <a:solidFill>
                  <a:schemeClr val="accent5"/>
                </a:solidFill>
                <a:latin typeface="Arial" panose="020B0604020202020204" pitchFamily="34" charset="0"/>
                <a:cs typeface="Arial" panose="020B0604020202020204" pitchFamily="34" charset="0"/>
              </a:defRPr>
            </a:lvl1pPr>
            <a:lvl2pPr marL="0" indent="0">
              <a:buNone/>
              <a:defRPr b="1"/>
            </a:lvl2pPr>
            <a:lvl3pPr marL="0" indent="0">
              <a:buNone/>
              <a:defRPr b="1"/>
            </a:lvl3pPr>
            <a:lvl4pPr marL="0" indent="0">
              <a:buNone/>
              <a:defRPr b="1"/>
            </a:lvl4pPr>
            <a:lvl5pPr marL="0" indent="0">
              <a:buNone/>
              <a:defRPr b="1"/>
            </a:lvl5pPr>
          </a:lstStyle>
          <a:p>
            <a:pPr lvl="0"/>
            <a:r>
              <a:rPr lang="en-US" smtClean="0"/>
              <a:t>Click to edit Master text styles</a:t>
            </a:r>
          </a:p>
        </p:txBody>
      </p:sp>
      <p:sp>
        <p:nvSpPr>
          <p:cNvPr id="19" name="Text Placeholder 6"/>
          <p:cNvSpPr>
            <a:spLocks noGrp="1"/>
          </p:cNvSpPr>
          <p:nvPr>
            <p:ph type="body" sz="quarter" idx="21"/>
          </p:nvPr>
        </p:nvSpPr>
        <p:spPr>
          <a:xfrm>
            <a:off x="10860800" y="9915027"/>
            <a:ext cx="5053277" cy="1092942"/>
          </a:xfrm>
        </p:spPr>
        <p:txBody>
          <a:bodyPr anchor="ctr">
            <a:noAutofit/>
          </a:bodyPr>
          <a:lstStyle>
            <a:lvl1pPr marL="0" indent="0">
              <a:buNone/>
              <a:defRPr sz="3000" b="0" spc="-150" baseline="0">
                <a:solidFill>
                  <a:schemeClr val="tx2"/>
                </a:solidFill>
                <a:latin typeface="Arial" panose="020B0604020202020204" pitchFamily="34" charset="0"/>
                <a:cs typeface="Arial" panose="020B0604020202020204" pitchFamily="34" charset="0"/>
              </a:defRPr>
            </a:lvl1pPr>
            <a:lvl2pPr marL="0" indent="0">
              <a:buNone/>
              <a:defRPr b="1"/>
            </a:lvl2pPr>
            <a:lvl3pPr marL="0" indent="0">
              <a:buNone/>
              <a:defRPr b="1"/>
            </a:lvl3pPr>
            <a:lvl4pPr marL="0" indent="0">
              <a:buNone/>
              <a:defRPr b="1"/>
            </a:lvl4pPr>
            <a:lvl5pPr marL="0" indent="0">
              <a:buNone/>
              <a:defRPr b="1"/>
            </a:lvl5pPr>
          </a:lstStyle>
          <a:p>
            <a:pPr lvl="0"/>
            <a:r>
              <a:rPr lang="en-US" smtClean="0"/>
              <a:t>Click to edit Master text styles</a:t>
            </a:r>
          </a:p>
        </p:txBody>
      </p:sp>
    </p:spTree>
    <p:extLst>
      <p:ext uri="{BB962C8B-B14F-4D97-AF65-F5344CB8AC3E}">
        <p14:creationId xmlns:p14="http://schemas.microsoft.com/office/powerpoint/2010/main" val="2363198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ith small title">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0" y="0"/>
            <a:ext cx="19050000" cy="14287500"/>
          </a:xfrm>
        </p:spPr>
        <p:txBody>
          <a:bodyPr/>
          <a:lstStyle>
            <a:lvl1pPr>
              <a:defRPr/>
            </a:lvl1pPr>
          </a:lstStyle>
          <a:p>
            <a:pPr lvl="0"/>
            <a:r>
              <a:rPr lang="en-US" noProof="0" smtClean="0"/>
              <a:t>Click icon to add picture</a:t>
            </a:r>
            <a:endParaRPr lang="en-NZ" noProof="0" dirty="0"/>
          </a:p>
        </p:txBody>
      </p:sp>
      <p:sp>
        <p:nvSpPr>
          <p:cNvPr id="2" name="Title 1"/>
          <p:cNvSpPr>
            <a:spLocks noGrp="1"/>
          </p:cNvSpPr>
          <p:nvPr>
            <p:ph type="ctrTitle"/>
          </p:nvPr>
        </p:nvSpPr>
        <p:spPr>
          <a:xfrm>
            <a:off x="9310034" y="6908665"/>
            <a:ext cx="6889611" cy="2432430"/>
          </a:xfrm>
          <a:custGeom>
            <a:avLst/>
            <a:gdLst>
              <a:gd name="connsiteX0" fmla="*/ 0 w 6885448"/>
              <a:gd name="connsiteY0" fmla="*/ 405413 h 2432430"/>
              <a:gd name="connsiteX1" fmla="*/ 405413 w 6885448"/>
              <a:gd name="connsiteY1" fmla="*/ 0 h 2432430"/>
              <a:gd name="connsiteX2" fmla="*/ 6480035 w 6885448"/>
              <a:gd name="connsiteY2" fmla="*/ 0 h 2432430"/>
              <a:gd name="connsiteX3" fmla="*/ 6885448 w 6885448"/>
              <a:gd name="connsiteY3" fmla="*/ 405413 h 2432430"/>
              <a:gd name="connsiteX4" fmla="*/ 6885448 w 6885448"/>
              <a:gd name="connsiteY4" fmla="*/ 2027017 h 2432430"/>
              <a:gd name="connsiteX5" fmla="*/ 6480035 w 6885448"/>
              <a:gd name="connsiteY5" fmla="*/ 2432430 h 2432430"/>
              <a:gd name="connsiteX6" fmla="*/ 405413 w 6885448"/>
              <a:gd name="connsiteY6" fmla="*/ 2432430 h 2432430"/>
              <a:gd name="connsiteX7" fmla="*/ 0 w 6885448"/>
              <a:gd name="connsiteY7" fmla="*/ 2027017 h 2432430"/>
              <a:gd name="connsiteX8" fmla="*/ 0 w 6885448"/>
              <a:gd name="connsiteY8" fmla="*/ 405413 h 2432430"/>
              <a:gd name="connsiteX0" fmla="*/ 106175 w 6991623"/>
              <a:gd name="connsiteY0" fmla="*/ 405413 h 2432430"/>
              <a:gd name="connsiteX1" fmla="*/ 97250 w 6991623"/>
              <a:gd name="connsiteY1" fmla="*/ 0 h 2432430"/>
              <a:gd name="connsiteX2" fmla="*/ 6586210 w 6991623"/>
              <a:gd name="connsiteY2" fmla="*/ 0 h 2432430"/>
              <a:gd name="connsiteX3" fmla="*/ 6991623 w 6991623"/>
              <a:gd name="connsiteY3" fmla="*/ 405413 h 2432430"/>
              <a:gd name="connsiteX4" fmla="*/ 6991623 w 6991623"/>
              <a:gd name="connsiteY4" fmla="*/ 2027017 h 2432430"/>
              <a:gd name="connsiteX5" fmla="*/ 6586210 w 6991623"/>
              <a:gd name="connsiteY5" fmla="*/ 2432430 h 2432430"/>
              <a:gd name="connsiteX6" fmla="*/ 511588 w 6991623"/>
              <a:gd name="connsiteY6" fmla="*/ 2432430 h 2432430"/>
              <a:gd name="connsiteX7" fmla="*/ 106175 w 6991623"/>
              <a:gd name="connsiteY7" fmla="*/ 2027017 h 2432430"/>
              <a:gd name="connsiteX8" fmla="*/ 106175 w 6991623"/>
              <a:gd name="connsiteY8" fmla="*/ 405413 h 2432430"/>
              <a:gd name="connsiteX0" fmla="*/ 8925 w 6894373"/>
              <a:gd name="connsiteY0" fmla="*/ 2027017 h 2432430"/>
              <a:gd name="connsiteX1" fmla="*/ 0 w 6894373"/>
              <a:gd name="connsiteY1" fmla="*/ 0 h 2432430"/>
              <a:gd name="connsiteX2" fmla="*/ 6488960 w 6894373"/>
              <a:gd name="connsiteY2" fmla="*/ 0 h 2432430"/>
              <a:gd name="connsiteX3" fmla="*/ 6894373 w 6894373"/>
              <a:gd name="connsiteY3" fmla="*/ 405413 h 2432430"/>
              <a:gd name="connsiteX4" fmla="*/ 6894373 w 6894373"/>
              <a:gd name="connsiteY4" fmla="*/ 2027017 h 2432430"/>
              <a:gd name="connsiteX5" fmla="*/ 6488960 w 6894373"/>
              <a:gd name="connsiteY5" fmla="*/ 2432430 h 2432430"/>
              <a:gd name="connsiteX6" fmla="*/ 414338 w 6894373"/>
              <a:gd name="connsiteY6" fmla="*/ 2432430 h 2432430"/>
              <a:gd name="connsiteX7" fmla="*/ 8925 w 6894373"/>
              <a:gd name="connsiteY7" fmla="*/ 2027017 h 2432430"/>
              <a:gd name="connsiteX0" fmla="*/ 4163 w 6889611"/>
              <a:gd name="connsiteY0" fmla="*/ 2027017 h 2432430"/>
              <a:gd name="connsiteX1" fmla="*/ 0 w 6889611"/>
              <a:gd name="connsiteY1" fmla="*/ 0 h 2432430"/>
              <a:gd name="connsiteX2" fmla="*/ 6484198 w 6889611"/>
              <a:gd name="connsiteY2" fmla="*/ 0 h 2432430"/>
              <a:gd name="connsiteX3" fmla="*/ 6889611 w 6889611"/>
              <a:gd name="connsiteY3" fmla="*/ 405413 h 2432430"/>
              <a:gd name="connsiteX4" fmla="*/ 6889611 w 6889611"/>
              <a:gd name="connsiteY4" fmla="*/ 2027017 h 2432430"/>
              <a:gd name="connsiteX5" fmla="*/ 6484198 w 6889611"/>
              <a:gd name="connsiteY5" fmla="*/ 2432430 h 2432430"/>
              <a:gd name="connsiteX6" fmla="*/ 409576 w 6889611"/>
              <a:gd name="connsiteY6" fmla="*/ 2432430 h 2432430"/>
              <a:gd name="connsiteX7" fmla="*/ 4163 w 6889611"/>
              <a:gd name="connsiteY7" fmla="*/ 2027017 h 2432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89611" h="2432430">
                <a:moveTo>
                  <a:pt x="4163" y="2027017"/>
                </a:moveTo>
                <a:cubicBezTo>
                  <a:pt x="2775" y="1351345"/>
                  <a:pt x="1388" y="675672"/>
                  <a:pt x="0" y="0"/>
                </a:cubicBezTo>
                <a:lnTo>
                  <a:pt x="6484198" y="0"/>
                </a:lnTo>
                <a:cubicBezTo>
                  <a:pt x="6708101" y="0"/>
                  <a:pt x="6889611" y="181510"/>
                  <a:pt x="6889611" y="405413"/>
                </a:cubicBezTo>
                <a:lnTo>
                  <a:pt x="6889611" y="2027017"/>
                </a:lnTo>
                <a:cubicBezTo>
                  <a:pt x="6889611" y="2250920"/>
                  <a:pt x="6708101" y="2432430"/>
                  <a:pt x="6484198" y="2432430"/>
                </a:cubicBezTo>
                <a:lnTo>
                  <a:pt x="409576" y="2432430"/>
                </a:lnTo>
                <a:cubicBezTo>
                  <a:pt x="185673" y="2432430"/>
                  <a:pt x="4163" y="2250920"/>
                  <a:pt x="4163" y="2027017"/>
                </a:cubicBezTo>
                <a:close/>
              </a:path>
            </a:pathLst>
          </a:custGeom>
          <a:gradFill flip="none" rotWithShape="1">
            <a:gsLst>
              <a:gs pos="81000">
                <a:schemeClr val="bg2"/>
              </a:gs>
              <a:gs pos="24000">
                <a:schemeClr val="tx2"/>
              </a:gs>
            </a:gsLst>
            <a:lin ang="0" scaled="1"/>
            <a:tileRect/>
          </a:gradFill>
        </p:spPr>
        <p:txBody>
          <a:bodyPr wrap="square" lIns="640080" tIns="274320" bIns="1080000" anchor="b">
            <a:spAutoFit/>
          </a:bodyPr>
          <a:lstStyle>
            <a:lvl1pPr algn="l">
              <a:defRPr sz="6000" baseline="0">
                <a:solidFill>
                  <a:schemeClr val="bg1"/>
                </a:solidFill>
                <a:latin typeface="Arial Black" panose="020B0A04020102020204" pitchFamily="34" charset="0"/>
                <a:cs typeface="Arial" panose="020B0604020202020204" pitchFamily="34" charset="0"/>
              </a:defRPr>
            </a:lvl1pPr>
          </a:lstStyle>
          <a:p>
            <a:r>
              <a:rPr lang="en-US" smtClean="0"/>
              <a:t>Click to edit Master title style</a:t>
            </a:r>
            <a:endParaRPr lang="en-US" dirty="0"/>
          </a:p>
        </p:txBody>
      </p:sp>
      <p:sp>
        <p:nvSpPr>
          <p:cNvPr id="7" name="Text Placeholder 6"/>
          <p:cNvSpPr>
            <a:spLocks noGrp="1"/>
          </p:cNvSpPr>
          <p:nvPr>
            <p:ph type="body" sz="quarter" idx="14"/>
          </p:nvPr>
        </p:nvSpPr>
        <p:spPr>
          <a:xfrm>
            <a:off x="9846773" y="8405445"/>
            <a:ext cx="5856287" cy="703629"/>
          </a:xfrm>
        </p:spPr>
        <p:txBody>
          <a:bodyPr/>
          <a:lstStyle>
            <a:lvl1pPr marL="0" indent="0">
              <a:buNone/>
              <a:defRPr sz="3000">
                <a:solidFill>
                  <a:schemeClr val="bg1"/>
                </a:solidFill>
              </a:defRPr>
            </a:lvl1pPr>
          </a:lstStyle>
          <a:p>
            <a:pPr lvl="0"/>
            <a:r>
              <a:rPr lang="en-US" smtClean="0"/>
              <a:t>Click to edit Master text styles</a:t>
            </a:r>
          </a:p>
        </p:txBody>
      </p:sp>
      <p:sp>
        <p:nvSpPr>
          <p:cNvPr id="5" name="Date Placeholder 3"/>
          <p:cNvSpPr>
            <a:spLocks noGrp="1"/>
          </p:cNvSpPr>
          <p:nvPr>
            <p:ph type="dt" sz="half" idx="15"/>
          </p:nvPr>
        </p:nvSpPr>
        <p:spPr/>
        <p:txBody>
          <a:bodyPr/>
          <a:lstStyle>
            <a:lvl1pPr>
              <a:defRPr/>
            </a:lvl1pPr>
          </a:lstStyle>
          <a:p>
            <a:pPr>
              <a:defRPr/>
            </a:pPr>
            <a:fld id="{1462BAB7-D962-4C32-B4D2-5F7AAD854096}" type="datetime1">
              <a:rPr lang="en-NZ"/>
              <a:pPr>
                <a:defRPr/>
              </a:pPr>
              <a:t>23/05/2017</a:t>
            </a:fld>
            <a:endParaRPr lang="en-NZ"/>
          </a:p>
        </p:txBody>
      </p:sp>
      <p:sp>
        <p:nvSpPr>
          <p:cNvPr id="6" name="Footer Placeholder 4"/>
          <p:cNvSpPr>
            <a:spLocks noGrp="1"/>
          </p:cNvSpPr>
          <p:nvPr>
            <p:ph type="ftr" sz="quarter" idx="16"/>
          </p:nvPr>
        </p:nvSpPr>
        <p:spPr/>
        <p:txBody>
          <a:bodyPr/>
          <a:lstStyle>
            <a:lvl1pPr>
              <a:defRPr/>
            </a:lvl1pPr>
          </a:lstStyle>
          <a:p>
            <a:pPr>
              <a:defRPr/>
            </a:pPr>
            <a:endParaRPr lang="en-NZ"/>
          </a:p>
        </p:txBody>
      </p:sp>
      <p:sp>
        <p:nvSpPr>
          <p:cNvPr id="8" name="Slide Number Placeholder 5"/>
          <p:cNvSpPr>
            <a:spLocks noGrp="1"/>
          </p:cNvSpPr>
          <p:nvPr>
            <p:ph type="sldNum" sz="quarter" idx="17"/>
          </p:nvPr>
        </p:nvSpPr>
        <p:spPr/>
        <p:txBody>
          <a:bodyPr/>
          <a:lstStyle>
            <a:lvl1pPr>
              <a:defRPr/>
            </a:lvl1pPr>
          </a:lstStyle>
          <a:p>
            <a:pPr>
              <a:defRPr/>
            </a:pPr>
            <a:fld id="{BD37DB32-01AA-4975-B620-1D25AEF4824A}" type="slidenum">
              <a:rPr lang="en-NZ"/>
              <a:pPr>
                <a:defRPr/>
              </a:pPr>
              <a:t>‹#›</a:t>
            </a:fld>
            <a:endParaRPr lang="en-NZ" dirty="0"/>
          </a:p>
        </p:txBody>
      </p:sp>
    </p:spTree>
    <p:extLst>
      <p:ext uri="{BB962C8B-B14F-4D97-AF65-F5344CB8AC3E}">
        <p14:creationId xmlns:p14="http://schemas.microsoft.com/office/powerpoint/2010/main" val="3269721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Opener">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0" y="0"/>
            <a:ext cx="19050000" cy="14287500"/>
          </a:xfrm>
        </p:spPr>
        <p:txBody>
          <a:bodyPr/>
          <a:lstStyle>
            <a:lvl1pPr>
              <a:defRPr/>
            </a:lvl1pPr>
          </a:lstStyle>
          <a:p>
            <a:pPr lvl="0"/>
            <a:r>
              <a:rPr lang="en-US" noProof="0" smtClean="0"/>
              <a:t>Click icon to add picture</a:t>
            </a:r>
            <a:endParaRPr lang="en-NZ" noProof="0" dirty="0"/>
          </a:p>
        </p:txBody>
      </p:sp>
      <p:sp>
        <p:nvSpPr>
          <p:cNvPr id="13" name="Title 12"/>
          <p:cNvSpPr>
            <a:spLocks noGrp="1"/>
          </p:cNvSpPr>
          <p:nvPr>
            <p:ph type="title"/>
          </p:nvPr>
        </p:nvSpPr>
        <p:spPr>
          <a:xfrm>
            <a:off x="946549" y="7052887"/>
            <a:ext cx="8534867" cy="2020202"/>
          </a:xfrm>
          <a:custGeom>
            <a:avLst/>
            <a:gdLst>
              <a:gd name="connsiteX0" fmla="*/ 0 w 8531848"/>
              <a:gd name="connsiteY0" fmla="*/ 352581 h 2115443"/>
              <a:gd name="connsiteX1" fmla="*/ 352581 w 8531848"/>
              <a:gd name="connsiteY1" fmla="*/ 0 h 2115443"/>
              <a:gd name="connsiteX2" fmla="*/ 8179267 w 8531848"/>
              <a:gd name="connsiteY2" fmla="*/ 0 h 2115443"/>
              <a:gd name="connsiteX3" fmla="*/ 8531848 w 8531848"/>
              <a:gd name="connsiteY3" fmla="*/ 352581 h 2115443"/>
              <a:gd name="connsiteX4" fmla="*/ 8531848 w 8531848"/>
              <a:gd name="connsiteY4" fmla="*/ 1762862 h 2115443"/>
              <a:gd name="connsiteX5" fmla="*/ 8179267 w 8531848"/>
              <a:gd name="connsiteY5" fmla="*/ 2115443 h 2115443"/>
              <a:gd name="connsiteX6" fmla="*/ 352581 w 8531848"/>
              <a:gd name="connsiteY6" fmla="*/ 2115443 h 2115443"/>
              <a:gd name="connsiteX7" fmla="*/ 0 w 8531848"/>
              <a:gd name="connsiteY7" fmla="*/ 1762862 h 2115443"/>
              <a:gd name="connsiteX8" fmla="*/ 0 w 8531848"/>
              <a:gd name="connsiteY8" fmla="*/ 352581 h 2115443"/>
              <a:gd name="connsiteX0" fmla="*/ 79446 w 8611294"/>
              <a:gd name="connsiteY0" fmla="*/ 352581 h 2115443"/>
              <a:gd name="connsiteX1" fmla="*/ 89127 w 8611294"/>
              <a:gd name="connsiteY1" fmla="*/ 0 h 2115443"/>
              <a:gd name="connsiteX2" fmla="*/ 8258713 w 8611294"/>
              <a:gd name="connsiteY2" fmla="*/ 0 h 2115443"/>
              <a:gd name="connsiteX3" fmla="*/ 8611294 w 8611294"/>
              <a:gd name="connsiteY3" fmla="*/ 352581 h 2115443"/>
              <a:gd name="connsiteX4" fmla="*/ 8611294 w 8611294"/>
              <a:gd name="connsiteY4" fmla="*/ 1762862 h 2115443"/>
              <a:gd name="connsiteX5" fmla="*/ 8258713 w 8611294"/>
              <a:gd name="connsiteY5" fmla="*/ 2115443 h 2115443"/>
              <a:gd name="connsiteX6" fmla="*/ 432027 w 8611294"/>
              <a:gd name="connsiteY6" fmla="*/ 2115443 h 2115443"/>
              <a:gd name="connsiteX7" fmla="*/ 79446 w 8611294"/>
              <a:gd name="connsiteY7" fmla="*/ 1762862 h 2115443"/>
              <a:gd name="connsiteX8" fmla="*/ 79446 w 8611294"/>
              <a:gd name="connsiteY8" fmla="*/ 352581 h 2115443"/>
              <a:gd name="connsiteX0" fmla="*/ 0 w 8531848"/>
              <a:gd name="connsiteY0" fmla="*/ 1762862 h 2115443"/>
              <a:gd name="connsiteX1" fmla="*/ 9681 w 8531848"/>
              <a:gd name="connsiteY1" fmla="*/ 0 h 2115443"/>
              <a:gd name="connsiteX2" fmla="*/ 8179267 w 8531848"/>
              <a:gd name="connsiteY2" fmla="*/ 0 h 2115443"/>
              <a:gd name="connsiteX3" fmla="*/ 8531848 w 8531848"/>
              <a:gd name="connsiteY3" fmla="*/ 352581 h 2115443"/>
              <a:gd name="connsiteX4" fmla="*/ 8531848 w 8531848"/>
              <a:gd name="connsiteY4" fmla="*/ 1762862 h 2115443"/>
              <a:gd name="connsiteX5" fmla="*/ 8179267 w 8531848"/>
              <a:gd name="connsiteY5" fmla="*/ 2115443 h 2115443"/>
              <a:gd name="connsiteX6" fmla="*/ 352581 w 8531848"/>
              <a:gd name="connsiteY6" fmla="*/ 2115443 h 2115443"/>
              <a:gd name="connsiteX7" fmla="*/ 0 w 8531848"/>
              <a:gd name="connsiteY7" fmla="*/ 1762862 h 2115443"/>
              <a:gd name="connsiteX0" fmla="*/ 0 w 8531848"/>
              <a:gd name="connsiteY0" fmla="*/ 1762862 h 2115443"/>
              <a:gd name="connsiteX1" fmla="*/ 9681 w 8531848"/>
              <a:gd name="connsiteY1" fmla="*/ 0 h 2115443"/>
              <a:gd name="connsiteX2" fmla="*/ 8179267 w 8531848"/>
              <a:gd name="connsiteY2" fmla="*/ 0 h 2115443"/>
              <a:gd name="connsiteX3" fmla="*/ 8531848 w 8531848"/>
              <a:gd name="connsiteY3" fmla="*/ 352581 h 2115443"/>
              <a:gd name="connsiteX4" fmla="*/ 8531848 w 8531848"/>
              <a:gd name="connsiteY4" fmla="*/ 1762862 h 2115443"/>
              <a:gd name="connsiteX5" fmla="*/ 8179267 w 8531848"/>
              <a:gd name="connsiteY5" fmla="*/ 2115443 h 2115443"/>
              <a:gd name="connsiteX6" fmla="*/ 352581 w 8531848"/>
              <a:gd name="connsiteY6" fmla="*/ 2115443 h 2115443"/>
              <a:gd name="connsiteX7" fmla="*/ 0 w 8531848"/>
              <a:gd name="connsiteY7" fmla="*/ 1762862 h 2115443"/>
              <a:gd name="connsiteX0" fmla="*/ 3019 w 8534867"/>
              <a:gd name="connsiteY0" fmla="*/ 1762862 h 2115443"/>
              <a:gd name="connsiteX1" fmla="*/ 0 w 8534867"/>
              <a:gd name="connsiteY1" fmla="*/ 0 h 2115443"/>
              <a:gd name="connsiteX2" fmla="*/ 8182286 w 8534867"/>
              <a:gd name="connsiteY2" fmla="*/ 0 h 2115443"/>
              <a:gd name="connsiteX3" fmla="*/ 8534867 w 8534867"/>
              <a:gd name="connsiteY3" fmla="*/ 352581 h 2115443"/>
              <a:gd name="connsiteX4" fmla="*/ 8534867 w 8534867"/>
              <a:gd name="connsiteY4" fmla="*/ 1762862 h 2115443"/>
              <a:gd name="connsiteX5" fmla="*/ 8182286 w 8534867"/>
              <a:gd name="connsiteY5" fmla="*/ 2115443 h 2115443"/>
              <a:gd name="connsiteX6" fmla="*/ 355600 w 8534867"/>
              <a:gd name="connsiteY6" fmla="*/ 2115443 h 2115443"/>
              <a:gd name="connsiteX7" fmla="*/ 3019 w 8534867"/>
              <a:gd name="connsiteY7" fmla="*/ 1762862 h 2115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34867" h="2115443">
                <a:moveTo>
                  <a:pt x="3019" y="1762862"/>
                </a:moveTo>
                <a:cubicBezTo>
                  <a:pt x="2013" y="1175241"/>
                  <a:pt x="1006" y="587621"/>
                  <a:pt x="0" y="0"/>
                </a:cubicBezTo>
                <a:lnTo>
                  <a:pt x="8182286" y="0"/>
                </a:lnTo>
                <a:cubicBezTo>
                  <a:pt x="8377011" y="0"/>
                  <a:pt x="8534867" y="157856"/>
                  <a:pt x="8534867" y="352581"/>
                </a:cubicBezTo>
                <a:lnTo>
                  <a:pt x="8534867" y="1762862"/>
                </a:lnTo>
                <a:cubicBezTo>
                  <a:pt x="8534867" y="1957587"/>
                  <a:pt x="8377011" y="2115443"/>
                  <a:pt x="8182286" y="2115443"/>
                </a:cubicBezTo>
                <a:lnTo>
                  <a:pt x="355600" y="2115443"/>
                </a:lnTo>
                <a:cubicBezTo>
                  <a:pt x="160875" y="2115443"/>
                  <a:pt x="3019" y="1957587"/>
                  <a:pt x="3019" y="1762862"/>
                </a:cubicBezTo>
                <a:close/>
              </a:path>
            </a:pathLst>
          </a:custGeom>
          <a:solidFill>
            <a:schemeClr val="bg1"/>
          </a:solidFill>
        </p:spPr>
        <p:txBody>
          <a:bodyPr lIns="648000" tIns="180000" bIns="1080000" anchor="b" anchorCtr="0">
            <a:spAutoFit/>
          </a:bodyPr>
          <a:lstStyle>
            <a:lvl1pPr>
              <a:defRPr sz="5400">
                <a:solidFill>
                  <a:schemeClr val="tx2"/>
                </a:solidFill>
              </a:defRPr>
            </a:lvl1pPr>
          </a:lstStyle>
          <a:p>
            <a:r>
              <a:rPr lang="en-US" smtClean="0"/>
              <a:t>Click to edit Master title style</a:t>
            </a:r>
            <a:endParaRPr lang="en-NZ" dirty="0"/>
          </a:p>
        </p:txBody>
      </p:sp>
      <p:sp>
        <p:nvSpPr>
          <p:cNvPr id="9" name="Text Placeholder 8"/>
          <p:cNvSpPr>
            <a:spLocks noGrp="1"/>
          </p:cNvSpPr>
          <p:nvPr>
            <p:ph type="body" sz="quarter" idx="14"/>
          </p:nvPr>
        </p:nvSpPr>
        <p:spPr>
          <a:xfrm>
            <a:off x="1546955" y="8088803"/>
            <a:ext cx="7210425" cy="650875"/>
          </a:xfrm>
        </p:spPr>
        <p:txBody>
          <a:bodyPr>
            <a:noAutofit/>
          </a:bodyPr>
          <a:lstStyle>
            <a:lvl1pPr marL="0" indent="0">
              <a:buNone/>
              <a:defRPr sz="3200">
                <a:latin typeface="Arial" panose="020B0604020202020204" pitchFamily="34" charset="0"/>
                <a:cs typeface="Arial" panose="020B0604020202020204" pitchFamily="34" charset="0"/>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5" name="Date Placeholder 3"/>
          <p:cNvSpPr>
            <a:spLocks noGrp="1"/>
          </p:cNvSpPr>
          <p:nvPr>
            <p:ph type="dt" sz="half" idx="15"/>
          </p:nvPr>
        </p:nvSpPr>
        <p:spPr/>
        <p:txBody>
          <a:bodyPr/>
          <a:lstStyle>
            <a:lvl1pPr>
              <a:defRPr/>
            </a:lvl1pPr>
          </a:lstStyle>
          <a:p>
            <a:pPr>
              <a:defRPr/>
            </a:pPr>
            <a:fld id="{49720BD1-61B5-4F2E-A63D-0CC6E7938D19}" type="datetime1">
              <a:rPr lang="en-NZ"/>
              <a:pPr>
                <a:defRPr/>
              </a:pPr>
              <a:t>23/05/2017</a:t>
            </a:fld>
            <a:endParaRPr lang="en-NZ"/>
          </a:p>
        </p:txBody>
      </p:sp>
      <p:sp>
        <p:nvSpPr>
          <p:cNvPr id="6" name="Footer Placeholder 4"/>
          <p:cNvSpPr>
            <a:spLocks noGrp="1"/>
          </p:cNvSpPr>
          <p:nvPr>
            <p:ph type="ftr" sz="quarter" idx="16"/>
          </p:nvPr>
        </p:nvSpPr>
        <p:spPr/>
        <p:txBody>
          <a:bodyPr/>
          <a:lstStyle>
            <a:lvl1pPr>
              <a:defRPr/>
            </a:lvl1pPr>
          </a:lstStyle>
          <a:p>
            <a:pPr>
              <a:defRPr/>
            </a:pPr>
            <a:endParaRPr lang="en-NZ"/>
          </a:p>
        </p:txBody>
      </p:sp>
      <p:sp>
        <p:nvSpPr>
          <p:cNvPr id="7" name="Slide Number Placeholder 5"/>
          <p:cNvSpPr>
            <a:spLocks noGrp="1"/>
          </p:cNvSpPr>
          <p:nvPr>
            <p:ph type="sldNum" sz="quarter" idx="17"/>
          </p:nvPr>
        </p:nvSpPr>
        <p:spPr/>
        <p:txBody>
          <a:bodyPr/>
          <a:lstStyle>
            <a:lvl1pPr>
              <a:defRPr/>
            </a:lvl1pPr>
          </a:lstStyle>
          <a:p>
            <a:pPr>
              <a:defRPr/>
            </a:pPr>
            <a:fld id="{5F1E8F32-001E-4193-86B8-D96ABB801203}" type="slidenum">
              <a:rPr lang="en-NZ"/>
              <a:pPr>
                <a:defRPr/>
              </a:pPr>
              <a:t>‹#›</a:t>
            </a:fld>
            <a:endParaRPr lang="en-NZ" dirty="0"/>
          </a:p>
        </p:txBody>
      </p:sp>
    </p:spTree>
    <p:extLst>
      <p:ext uri="{BB962C8B-B14F-4D97-AF65-F5344CB8AC3E}">
        <p14:creationId xmlns:p14="http://schemas.microsoft.com/office/powerpoint/2010/main" val="721522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5" name="Straight Connector 4"/>
          <p:cNvCxnSpPr/>
          <p:nvPr/>
        </p:nvCxnSpPr>
        <p:spPr>
          <a:xfrm>
            <a:off x="931863" y="12858750"/>
            <a:ext cx="17127537" cy="0"/>
          </a:xfrm>
          <a:prstGeom prst="line">
            <a:avLst/>
          </a:prstGeom>
          <a:ln w="41275" cap="rnd">
            <a:solidFill>
              <a:schemeClr val="bg1">
                <a:lumMod val="65000"/>
              </a:schemeClr>
            </a:solidFill>
            <a:prstDash val="sysDot"/>
            <a:miter lim="800000"/>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931863" y="1617663"/>
            <a:ext cx="17164050" cy="3175"/>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99735" y="356236"/>
            <a:ext cx="18249884" cy="1156042"/>
          </a:xfrm>
        </p:spPr>
        <p:txBody>
          <a:bodyPr/>
          <a:lstStyle>
            <a:lvl1pPr>
              <a:defRPr sz="6000" spc="-100"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99735" y="2791939"/>
            <a:ext cx="9540019" cy="9745891"/>
          </a:xfrm>
        </p:spPr>
        <p:txBody>
          <a:bodyPr>
            <a:noAutofit/>
          </a:bodyPr>
          <a:lstStyle>
            <a:lvl1pPr>
              <a:spcAft>
                <a:spcPts val="1200"/>
              </a:spcAft>
              <a:buClr>
                <a:schemeClr val="tx2"/>
              </a:buClr>
              <a:defRPr sz="5400" b="0" baseline="0">
                <a:latin typeface="Arial" panose="020B0604020202020204" pitchFamily="34" charset="0"/>
                <a:cs typeface="Arial" panose="020B0604020202020204" pitchFamily="34" charset="0"/>
              </a:defRPr>
            </a:lvl1pPr>
            <a:lvl2pPr marL="509588" indent="-509588">
              <a:spcAft>
                <a:spcPts val="1200"/>
              </a:spcAft>
              <a:buClr>
                <a:schemeClr val="tx2"/>
              </a:buClr>
              <a:defRPr sz="6000" b="0">
                <a:latin typeface="Arial Black" panose="020B0A04020102020204" pitchFamily="34" charset="0"/>
              </a:defRPr>
            </a:lvl2pPr>
            <a:lvl3pPr marL="509588" indent="-509588">
              <a:spcAft>
                <a:spcPts val="1200"/>
              </a:spcAft>
              <a:buClr>
                <a:schemeClr val="tx2"/>
              </a:buClr>
              <a:defRPr sz="6000" b="0">
                <a:latin typeface="Arial Black" panose="020B0A04020102020204" pitchFamily="34" charset="0"/>
              </a:defRPr>
            </a:lvl3pPr>
            <a:lvl4pPr>
              <a:spcAft>
                <a:spcPts val="1200"/>
              </a:spcAft>
              <a:buClr>
                <a:schemeClr val="tx2"/>
              </a:buClr>
              <a:defRPr sz="6000" b="0">
                <a:latin typeface="Arial Black" panose="020B0A04020102020204" pitchFamily="34" charset="0"/>
              </a:defRPr>
            </a:lvl4pPr>
            <a:lvl5pPr>
              <a:spcAft>
                <a:spcPts val="1200"/>
              </a:spcAft>
              <a:buClr>
                <a:schemeClr val="tx2"/>
              </a:buClr>
              <a:defRPr sz="6000" b="0">
                <a:latin typeface="Arial Black" panose="020B0A04020102020204" pitchFamily="34" charset="0"/>
              </a:defRPr>
            </a:lvl5pPr>
          </a:lstStyle>
          <a:p>
            <a:pPr lvl="0"/>
            <a:r>
              <a:rPr lang="en-US" smtClean="0"/>
              <a:t>Click to edit Master text styles</a:t>
            </a:r>
          </a:p>
          <a:p>
            <a:pPr lvl="1"/>
            <a:r>
              <a:rPr lang="en-US" smtClean="0"/>
              <a:t>Second level</a:t>
            </a:r>
          </a:p>
          <a:p>
            <a:pPr lvl="2"/>
            <a:r>
              <a:rPr lang="en-US" smtClean="0"/>
              <a:t>Third level</a:t>
            </a:r>
          </a:p>
        </p:txBody>
      </p:sp>
      <p:sp>
        <p:nvSpPr>
          <p:cNvPr id="9" name="Picture Placeholder 8"/>
          <p:cNvSpPr>
            <a:spLocks noGrp="1"/>
          </p:cNvSpPr>
          <p:nvPr>
            <p:ph type="pic" sz="quarter" idx="13"/>
          </p:nvPr>
        </p:nvSpPr>
        <p:spPr>
          <a:xfrm>
            <a:off x="11325225" y="1652954"/>
            <a:ext cx="7724775" cy="11183571"/>
          </a:xfrm>
        </p:spPr>
        <p:txBody>
          <a:bodyPr/>
          <a:lstStyle>
            <a:lvl1pPr>
              <a:defRPr baseline="0"/>
            </a:lvl1pPr>
          </a:lstStyle>
          <a:p>
            <a:pPr lvl="0"/>
            <a:r>
              <a:rPr lang="en-US" noProof="0" smtClean="0"/>
              <a:t>Click icon to add picture</a:t>
            </a:r>
            <a:endParaRPr lang="en-NZ" noProof="0" dirty="0"/>
          </a:p>
        </p:txBody>
      </p:sp>
      <p:sp>
        <p:nvSpPr>
          <p:cNvPr id="7" name="Date Placeholder 3"/>
          <p:cNvSpPr>
            <a:spLocks noGrp="1"/>
          </p:cNvSpPr>
          <p:nvPr>
            <p:ph type="dt" sz="half" idx="14"/>
          </p:nvPr>
        </p:nvSpPr>
        <p:spPr/>
        <p:txBody>
          <a:bodyPr/>
          <a:lstStyle>
            <a:lvl1pPr>
              <a:defRPr/>
            </a:lvl1pPr>
          </a:lstStyle>
          <a:p>
            <a:pPr>
              <a:defRPr/>
            </a:pPr>
            <a:fld id="{CC944F9F-8A2A-4785-B1BF-436A0EB3A3F5}" type="datetime1">
              <a:rPr lang="en-NZ"/>
              <a:pPr>
                <a:defRPr/>
              </a:pPr>
              <a:t>23/05/2017</a:t>
            </a:fld>
            <a:endParaRPr lang="en-NZ"/>
          </a:p>
        </p:txBody>
      </p:sp>
      <p:sp>
        <p:nvSpPr>
          <p:cNvPr id="8" name="Footer Placeholder 4"/>
          <p:cNvSpPr>
            <a:spLocks noGrp="1"/>
          </p:cNvSpPr>
          <p:nvPr>
            <p:ph type="ftr" sz="quarter" idx="15"/>
          </p:nvPr>
        </p:nvSpPr>
        <p:spPr/>
        <p:txBody>
          <a:bodyPr/>
          <a:lstStyle>
            <a:lvl1pPr>
              <a:defRPr/>
            </a:lvl1pPr>
          </a:lstStyle>
          <a:p>
            <a:pPr>
              <a:defRPr/>
            </a:pPr>
            <a:endParaRPr lang="en-NZ"/>
          </a:p>
        </p:txBody>
      </p:sp>
      <p:sp>
        <p:nvSpPr>
          <p:cNvPr id="10" name="Slide Number Placeholder 5"/>
          <p:cNvSpPr>
            <a:spLocks noGrp="1"/>
          </p:cNvSpPr>
          <p:nvPr>
            <p:ph type="sldNum" sz="quarter" idx="16"/>
          </p:nvPr>
        </p:nvSpPr>
        <p:spPr/>
        <p:txBody>
          <a:bodyPr/>
          <a:lstStyle>
            <a:lvl1pPr>
              <a:defRPr/>
            </a:lvl1pPr>
          </a:lstStyle>
          <a:p>
            <a:pPr>
              <a:defRPr/>
            </a:pPr>
            <a:fld id="{EFF50030-E729-4134-B8A7-962C72530FCD}" type="slidenum">
              <a:rPr lang="en-NZ"/>
              <a:pPr>
                <a:defRPr/>
              </a:pPr>
              <a:t>‹#›</a:t>
            </a:fld>
            <a:endParaRPr lang="en-NZ"/>
          </a:p>
        </p:txBody>
      </p:sp>
    </p:spTree>
    <p:extLst>
      <p:ext uri="{BB962C8B-B14F-4D97-AF65-F5344CB8AC3E}">
        <p14:creationId xmlns:p14="http://schemas.microsoft.com/office/powerpoint/2010/main" val="143171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ody and Lozenge">
    <p:spTree>
      <p:nvGrpSpPr>
        <p:cNvPr id="1" name=""/>
        <p:cNvGrpSpPr/>
        <p:nvPr/>
      </p:nvGrpSpPr>
      <p:grpSpPr>
        <a:xfrm>
          <a:off x="0" y="0"/>
          <a:ext cx="0" cy="0"/>
          <a:chOff x="0" y="0"/>
          <a:chExt cx="0" cy="0"/>
        </a:xfrm>
      </p:grpSpPr>
      <p:cxnSp>
        <p:nvCxnSpPr>
          <p:cNvPr id="6" name="Straight Connector 5"/>
          <p:cNvCxnSpPr/>
          <p:nvPr/>
        </p:nvCxnSpPr>
        <p:spPr>
          <a:xfrm>
            <a:off x="931863" y="1617663"/>
            <a:ext cx="17164050" cy="3175"/>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Content Placeholder 2"/>
          <p:cNvSpPr>
            <a:spLocks noGrp="1"/>
          </p:cNvSpPr>
          <p:nvPr>
            <p:ph idx="1"/>
          </p:nvPr>
        </p:nvSpPr>
        <p:spPr>
          <a:xfrm>
            <a:off x="799736" y="2791939"/>
            <a:ext cx="8962268" cy="9745891"/>
          </a:xfrm>
        </p:spPr>
        <p:txBody>
          <a:bodyPr>
            <a:noAutofit/>
          </a:bodyPr>
          <a:lstStyle>
            <a:lvl1pPr marL="571500" indent="-571500">
              <a:spcAft>
                <a:spcPts val="1200"/>
              </a:spcAft>
              <a:buClr>
                <a:schemeClr val="tx2"/>
              </a:buClr>
              <a:buFont typeface="Arial" panose="020B0604020202020204" pitchFamily="34" charset="0"/>
              <a:buChar char="•"/>
              <a:defRPr sz="5400" b="0" baseline="0">
                <a:latin typeface="Arial" panose="020B0604020202020204" pitchFamily="34" charset="0"/>
                <a:cs typeface="Arial" panose="020B0604020202020204" pitchFamily="34" charset="0"/>
              </a:defRPr>
            </a:lvl1pPr>
            <a:lvl2pPr marL="509588" indent="-509588">
              <a:spcAft>
                <a:spcPts val="1200"/>
              </a:spcAft>
              <a:buClr>
                <a:schemeClr val="tx2"/>
              </a:buClr>
              <a:defRPr sz="6000" b="0">
                <a:latin typeface="Arial Black" panose="020B0A04020102020204" pitchFamily="34" charset="0"/>
              </a:defRPr>
            </a:lvl2pPr>
            <a:lvl3pPr marL="509588" indent="-509588">
              <a:spcAft>
                <a:spcPts val="1200"/>
              </a:spcAft>
              <a:buClr>
                <a:schemeClr val="tx2"/>
              </a:buClr>
              <a:defRPr sz="6000" b="0">
                <a:latin typeface="Arial Black" panose="020B0A04020102020204" pitchFamily="34" charset="0"/>
              </a:defRPr>
            </a:lvl3pPr>
            <a:lvl4pPr>
              <a:spcAft>
                <a:spcPts val="1200"/>
              </a:spcAft>
              <a:buClr>
                <a:schemeClr val="tx2"/>
              </a:buClr>
              <a:defRPr sz="6000" b="0">
                <a:latin typeface="Arial Black" panose="020B0A04020102020204" pitchFamily="34" charset="0"/>
              </a:defRPr>
            </a:lvl4pPr>
            <a:lvl5pPr>
              <a:spcAft>
                <a:spcPts val="1200"/>
              </a:spcAft>
              <a:buClr>
                <a:schemeClr val="tx2"/>
              </a:buClr>
              <a:defRPr sz="6000" b="0">
                <a:latin typeface="Arial Black" panose="020B0A04020102020204" pitchFamily="34" charset="0"/>
              </a:defRPr>
            </a:lvl5pPr>
          </a:lstStyle>
          <a:p>
            <a:pPr lvl="0"/>
            <a:r>
              <a:rPr lang="en-US" smtClean="0"/>
              <a:t>Click to edit Master text styles</a:t>
            </a:r>
          </a:p>
          <a:p>
            <a:pPr lvl="1"/>
            <a:r>
              <a:rPr lang="en-US" smtClean="0"/>
              <a:t>Second level</a:t>
            </a:r>
          </a:p>
          <a:p>
            <a:pPr lvl="2"/>
            <a:r>
              <a:rPr lang="en-US" smtClean="0"/>
              <a:t>Third level</a:t>
            </a:r>
          </a:p>
        </p:txBody>
      </p:sp>
      <p:sp>
        <p:nvSpPr>
          <p:cNvPr id="14" name="Text Placeholder 13"/>
          <p:cNvSpPr>
            <a:spLocks noGrp="1"/>
          </p:cNvSpPr>
          <p:nvPr>
            <p:ph type="body" sz="quarter" idx="13"/>
          </p:nvPr>
        </p:nvSpPr>
        <p:spPr>
          <a:xfrm>
            <a:off x="804352" y="343640"/>
            <a:ext cx="18251424" cy="1152144"/>
          </a:xfrm>
        </p:spPr>
        <p:txBody>
          <a:bodyPr anchor="ctr" anchorCtr="0"/>
          <a:lstStyle>
            <a:lvl1pPr marL="0" indent="0">
              <a:buNone/>
              <a:defRPr sz="6000" b="1" spc="-100" baseline="0">
                <a:solidFill>
                  <a:schemeClr val="tx2"/>
                </a:solidFill>
                <a:latin typeface="Arial Black" panose="020B0A04020102020204" pitchFamily="34" charset="0"/>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10" name="Title 1"/>
          <p:cNvSpPr>
            <a:spLocks noGrp="1"/>
          </p:cNvSpPr>
          <p:nvPr>
            <p:ph type="ctrTitle"/>
          </p:nvPr>
        </p:nvSpPr>
        <p:spPr>
          <a:xfrm>
            <a:off x="10391980" y="2791939"/>
            <a:ext cx="7703515" cy="3752249"/>
          </a:xfrm>
          <a:custGeom>
            <a:avLst/>
            <a:gdLst>
              <a:gd name="connsiteX0" fmla="*/ 0 w 7695447"/>
              <a:gd name="connsiteY0" fmla="*/ 625387 h 3752249"/>
              <a:gd name="connsiteX1" fmla="*/ 625387 w 7695447"/>
              <a:gd name="connsiteY1" fmla="*/ 0 h 3752249"/>
              <a:gd name="connsiteX2" fmla="*/ 7070060 w 7695447"/>
              <a:gd name="connsiteY2" fmla="*/ 0 h 3752249"/>
              <a:gd name="connsiteX3" fmla="*/ 7695447 w 7695447"/>
              <a:gd name="connsiteY3" fmla="*/ 625387 h 3752249"/>
              <a:gd name="connsiteX4" fmla="*/ 7695447 w 7695447"/>
              <a:gd name="connsiteY4" fmla="*/ 3126862 h 3752249"/>
              <a:gd name="connsiteX5" fmla="*/ 7070060 w 7695447"/>
              <a:gd name="connsiteY5" fmla="*/ 3752249 h 3752249"/>
              <a:gd name="connsiteX6" fmla="*/ 625387 w 7695447"/>
              <a:gd name="connsiteY6" fmla="*/ 3752249 h 3752249"/>
              <a:gd name="connsiteX7" fmla="*/ 0 w 7695447"/>
              <a:gd name="connsiteY7" fmla="*/ 3126862 h 3752249"/>
              <a:gd name="connsiteX8" fmla="*/ 0 w 7695447"/>
              <a:gd name="connsiteY8" fmla="*/ 625387 h 3752249"/>
              <a:gd name="connsiteX0" fmla="*/ 141923 w 7837370"/>
              <a:gd name="connsiteY0" fmla="*/ 625387 h 3752249"/>
              <a:gd name="connsiteX1" fmla="*/ 157710 w 7837370"/>
              <a:gd name="connsiteY1" fmla="*/ 0 h 3752249"/>
              <a:gd name="connsiteX2" fmla="*/ 7211983 w 7837370"/>
              <a:gd name="connsiteY2" fmla="*/ 0 h 3752249"/>
              <a:gd name="connsiteX3" fmla="*/ 7837370 w 7837370"/>
              <a:gd name="connsiteY3" fmla="*/ 625387 h 3752249"/>
              <a:gd name="connsiteX4" fmla="*/ 7837370 w 7837370"/>
              <a:gd name="connsiteY4" fmla="*/ 3126862 h 3752249"/>
              <a:gd name="connsiteX5" fmla="*/ 7211983 w 7837370"/>
              <a:gd name="connsiteY5" fmla="*/ 3752249 h 3752249"/>
              <a:gd name="connsiteX6" fmla="*/ 767310 w 7837370"/>
              <a:gd name="connsiteY6" fmla="*/ 3752249 h 3752249"/>
              <a:gd name="connsiteX7" fmla="*/ 141923 w 7837370"/>
              <a:gd name="connsiteY7" fmla="*/ 3126862 h 3752249"/>
              <a:gd name="connsiteX8" fmla="*/ 141923 w 7837370"/>
              <a:gd name="connsiteY8" fmla="*/ 625387 h 3752249"/>
              <a:gd name="connsiteX0" fmla="*/ 0 w 7695447"/>
              <a:gd name="connsiteY0" fmla="*/ 3126862 h 3752249"/>
              <a:gd name="connsiteX1" fmla="*/ 15787 w 7695447"/>
              <a:gd name="connsiteY1" fmla="*/ 0 h 3752249"/>
              <a:gd name="connsiteX2" fmla="*/ 7070060 w 7695447"/>
              <a:gd name="connsiteY2" fmla="*/ 0 h 3752249"/>
              <a:gd name="connsiteX3" fmla="*/ 7695447 w 7695447"/>
              <a:gd name="connsiteY3" fmla="*/ 625387 h 3752249"/>
              <a:gd name="connsiteX4" fmla="*/ 7695447 w 7695447"/>
              <a:gd name="connsiteY4" fmla="*/ 3126862 h 3752249"/>
              <a:gd name="connsiteX5" fmla="*/ 7070060 w 7695447"/>
              <a:gd name="connsiteY5" fmla="*/ 3752249 h 3752249"/>
              <a:gd name="connsiteX6" fmla="*/ 625387 w 7695447"/>
              <a:gd name="connsiteY6" fmla="*/ 3752249 h 3752249"/>
              <a:gd name="connsiteX7" fmla="*/ 0 w 7695447"/>
              <a:gd name="connsiteY7" fmla="*/ 3126862 h 3752249"/>
              <a:gd name="connsiteX0" fmla="*/ 0 w 7695447"/>
              <a:gd name="connsiteY0" fmla="*/ 3126862 h 3752249"/>
              <a:gd name="connsiteX1" fmla="*/ 15787 w 7695447"/>
              <a:gd name="connsiteY1" fmla="*/ 0 h 3752249"/>
              <a:gd name="connsiteX2" fmla="*/ 7070060 w 7695447"/>
              <a:gd name="connsiteY2" fmla="*/ 0 h 3752249"/>
              <a:gd name="connsiteX3" fmla="*/ 7695447 w 7695447"/>
              <a:gd name="connsiteY3" fmla="*/ 625387 h 3752249"/>
              <a:gd name="connsiteX4" fmla="*/ 7695447 w 7695447"/>
              <a:gd name="connsiteY4" fmla="*/ 3126862 h 3752249"/>
              <a:gd name="connsiteX5" fmla="*/ 7070060 w 7695447"/>
              <a:gd name="connsiteY5" fmla="*/ 3752249 h 3752249"/>
              <a:gd name="connsiteX6" fmla="*/ 625387 w 7695447"/>
              <a:gd name="connsiteY6" fmla="*/ 3752249 h 3752249"/>
              <a:gd name="connsiteX7" fmla="*/ 0 w 7695447"/>
              <a:gd name="connsiteY7" fmla="*/ 3126862 h 3752249"/>
              <a:gd name="connsiteX0" fmla="*/ 1037 w 7696484"/>
              <a:gd name="connsiteY0" fmla="*/ 3126862 h 3752249"/>
              <a:gd name="connsiteX1" fmla="*/ 1584 w 7696484"/>
              <a:gd name="connsiteY1" fmla="*/ 0 h 3752249"/>
              <a:gd name="connsiteX2" fmla="*/ 7071097 w 7696484"/>
              <a:gd name="connsiteY2" fmla="*/ 0 h 3752249"/>
              <a:gd name="connsiteX3" fmla="*/ 7696484 w 7696484"/>
              <a:gd name="connsiteY3" fmla="*/ 625387 h 3752249"/>
              <a:gd name="connsiteX4" fmla="*/ 7696484 w 7696484"/>
              <a:gd name="connsiteY4" fmla="*/ 3126862 h 3752249"/>
              <a:gd name="connsiteX5" fmla="*/ 7071097 w 7696484"/>
              <a:gd name="connsiteY5" fmla="*/ 3752249 h 3752249"/>
              <a:gd name="connsiteX6" fmla="*/ 626424 w 7696484"/>
              <a:gd name="connsiteY6" fmla="*/ 3752249 h 3752249"/>
              <a:gd name="connsiteX7" fmla="*/ 1037 w 7696484"/>
              <a:gd name="connsiteY7" fmla="*/ 3126862 h 3752249"/>
              <a:gd name="connsiteX0" fmla="*/ 15419 w 7710866"/>
              <a:gd name="connsiteY0" fmla="*/ 3126862 h 3752249"/>
              <a:gd name="connsiteX1" fmla="*/ 726 w 7710866"/>
              <a:gd name="connsiteY1" fmla="*/ 0 h 3752249"/>
              <a:gd name="connsiteX2" fmla="*/ 7085479 w 7710866"/>
              <a:gd name="connsiteY2" fmla="*/ 0 h 3752249"/>
              <a:gd name="connsiteX3" fmla="*/ 7710866 w 7710866"/>
              <a:gd name="connsiteY3" fmla="*/ 625387 h 3752249"/>
              <a:gd name="connsiteX4" fmla="*/ 7710866 w 7710866"/>
              <a:gd name="connsiteY4" fmla="*/ 3126862 h 3752249"/>
              <a:gd name="connsiteX5" fmla="*/ 7085479 w 7710866"/>
              <a:gd name="connsiteY5" fmla="*/ 3752249 h 3752249"/>
              <a:gd name="connsiteX6" fmla="*/ 640806 w 7710866"/>
              <a:gd name="connsiteY6" fmla="*/ 3752249 h 3752249"/>
              <a:gd name="connsiteX7" fmla="*/ 15419 w 7710866"/>
              <a:gd name="connsiteY7" fmla="*/ 3126862 h 3752249"/>
              <a:gd name="connsiteX0" fmla="*/ 8068 w 7703515"/>
              <a:gd name="connsiteY0" fmla="*/ 3126862 h 3752249"/>
              <a:gd name="connsiteX1" fmla="*/ 995 w 7703515"/>
              <a:gd name="connsiteY1" fmla="*/ 0 h 3752249"/>
              <a:gd name="connsiteX2" fmla="*/ 7078128 w 7703515"/>
              <a:gd name="connsiteY2" fmla="*/ 0 h 3752249"/>
              <a:gd name="connsiteX3" fmla="*/ 7703515 w 7703515"/>
              <a:gd name="connsiteY3" fmla="*/ 625387 h 3752249"/>
              <a:gd name="connsiteX4" fmla="*/ 7703515 w 7703515"/>
              <a:gd name="connsiteY4" fmla="*/ 3126862 h 3752249"/>
              <a:gd name="connsiteX5" fmla="*/ 7078128 w 7703515"/>
              <a:gd name="connsiteY5" fmla="*/ 3752249 h 3752249"/>
              <a:gd name="connsiteX6" fmla="*/ 633455 w 7703515"/>
              <a:gd name="connsiteY6" fmla="*/ 3752249 h 3752249"/>
              <a:gd name="connsiteX7" fmla="*/ 8068 w 7703515"/>
              <a:gd name="connsiteY7" fmla="*/ 3126862 h 3752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03515" h="3752249">
                <a:moveTo>
                  <a:pt x="8068" y="3126862"/>
                </a:moveTo>
                <a:cubicBezTo>
                  <a:pt x="13330" y="2084575"/>
                  <a:pt x="-4267" y="1042287"/>
                  <a:pt x="995" y="0"/>
                </a:cubicBezTo>
                <a:lnTo>
                  <a:pt x="7078128" y="0"/>
                </a:lnTo>
                <a:cubicBezTo>
                  <a:pt x="7423520" y="0"/>
                  <a:pt x="7703515" y="279995"/>
                  <a:pt x="7703515" y="625387"/>
                </a:cubicBezTo>
                <a:lnTo>
                  <a:pt x="7703515" y="3126862"/>
                </a:lnTo>
                <a:cubicBezTo>
                  <a:pt x="7703515" y="3472254"/>
                  <a:pt x="7423520" y="3752249"/>
                  <a:pt x="7078128" y="3752249"/>
                </a:cubicBezTo>
                <a:lnTo>
                  <a:pt x="633455" y="3752249"/>
                </a:lnTo>
                <a:cubicBezTo>
                  <a:pt x="288063" y="3752249"/>
                  <a:pt x="8068" y="3472254"/>
                  <a:pt x="8068" y="3126862"/>
                </a:cubicBezTo>
                <a:close/>
              </a:path>
            </a:pathLst>
          </a:custGeom>
          <a:gradFill flip="none" rotWithShape="1">
            <a:gsLst>
              <a:gs pos="81000">
                <a:schemeClr val="bg2"/>
              </a:gs>
              <a:gs pos="24000">
                <a:schemeClr val="tx2"/>
              </a:gs>
            </a:gsLst>
            <a:lin ang="0" scaled="1"/>
            <a:tileRect/>
          </a:gradFill>
        </p:spPr>
        <p:txBody>
          <a:bodyPr wrap="square" lIns="540000" tIns="274320" rIns="540000" bIns="396000" anchor="t" anchorCtr="0">
            <a:spAutoFit/>
          </a:bodyPr>
          <a:lstStyle>
            <a:lvl1pPr algn="l">
              <a:lnSpc>
                <a:spcPct val="100000"/>
              </a:lnSpc>
              <a:defRPr sz="2800" baseline="0">
                <a:solidFill>
                  <a:schemeClr val="bg1"/>
                </a:solidFill>
                <a:latin typeface="Arial Black" panose="020B0A04020102020204" pitchFamily="34" charset="0"/>
                <a:cs typeface="Arial" panose="020B0604020202020204" pitchFamily="34" charset="0"/>
              </a:defRPr>
            </a:lvl1pPr>
          </a:lstStyle>
          <a:p>
            <a:r>
              <a:rPr lang="en-US" smtClean="0"/>
              <a:t>Click to edit Master title style</a:t>
            </a:r>
            <a:endParaRPr lang="en-US" dirty="0"/>
          </a:p>
        </p:txBody>
      </p:sp>
      <p:sp>
        <p:nvSpPr>
          <p:cNvPr id="7" name="Text Placeholder 6"/>
          <p:cNvSpPr>
            <a:spLocks noGrp="1"/>
          </p:cNvSpPr>
          <p:nvPr>
            <p:ph type="body" sz="quarter" idx="14"/>
          </p:nvPr>
        </p:nvSpPr>
        <p:spPr>
          <a:xfrm>
            <a:off x="10386141" y="7248757"/>
            <a:ext cx="7709354" cy="2400415"/>
          </a:xfrm>
          <a:custGeom>
            <a:avLst/>
            <a:gdLst>
              <a:gd name="connsiteX0" fmla="*/ 0 w 7703515"/>
              <a:gd name="connsiteY0" fmla="*/ 398021 h 1702326"/>
              <a:gd name="connsiteX1" fmla="*/ 398021 w 7703515"/>
              <a:gd name="connsiteY1" fmla="*/ 0 h 1702326"/>
              <a:gd name="connsiteX2" fmla="*/ 7305494 w 7703515"/>
              <a:gd name="connsiteY2" fmla="*/ 0 h 1702326"/>
              <a:gd name="connsiteX3" fmla="*/ 7703515 w 7703515"/>
              <a:gd name="connsiteY3" fmla="*/ 398021 h 1702326"/>
              <a:gd name="connsiteX4" fmla="*/ 7703515 w 7703515"/>
              <a:gd name="connsiteY4" fmla="*/ 1304305 h 1702326"/>
              <a:gd name="connsiteX5" fmla="*/ 7305494 w 7703515"/>
              <a:gd name="connsiteY5" fmla="*/ 1702326 h 1702326"/>
              <a:gd name="connsiteX6" fmla="*/ 398021 w 7703515"/>
              <a:gd name="connsiteY6" fmla="*/ 1702326 h 1702326"/>
              <a:gd name="connsiteX7" fmla="*/ 0 w 7703515"/>
              <a:gd name="connsiteY7" fmla="*/ 1304305 h 1702326"/>
              <a:gd name="connsiteX8" fmla="*/ 0 w 7703515"/>
              <a:gd name="connsiteY8" fmla="*/ 398021 h 1702326"/>
              <a:gd name="connsiteX0" fmla="*/ 107785 w 7811300"/>
              <a:gd name="connsiteY0" fmla="*/ 398021 h 1702326"/>
              <a:gd name="connsiteX1" fmla="*/ 94326 w 7811300"/>
              <a:gd name="connsiteY1" fmla="*/ 0 h 1702326"/>
              <a:gd name="connsiteX2" fmla="*/ 7413279 w 7811300"/>
              <a:gd name="connsiteY2" fmla="*/ 0 h 1702326"/>
              <a:gd name="connsiteX3" fmla="*/ 7811300 w 7811300"/>
              <a:gd name="connsiteY3" fmla="*/ 398021 h 1702326"/>
              <a:gd name="connsiteX4" fmla="*/ 7811300 w 7811300"/>
              <a:gd name="connsiteY4" fmla="*/ 1304305 h 1702326"/>
              <a:gd name="connsiteX5" fmla="*/ 7413279 w 7811300"/>
              <a:gd name="connsiteY5" fmla="*/ 1702326 h 1702326"/>
              <a:gd name="connsiteX6" fmla="*/ 505806 w 7811300"/>
              <a:gd name="connsiteY6" fmla="*/ 1702326 h 1702326"/>
              <a:gd name="connsiteX7" fmla="*/ 107785 w 7811300"/>
              <a:gd name="connsiteY7" fmla="*/ 1304305 h 1702326"/>
              <a:gd name="connsiteX8" fmla="*/ 107785 w 7811300"/>
              <a:gd name="connsiteY8" fmla="*/ 398021 h 1702326"/>
              <a:gd name="connsiteX0" fmla="*/ 13459 w 7716974"/>
              <a:gd name="connsiteY0" fmla="*/ 1304305 h 1702326"/>
              <a:gd name="connsiteX1" fmla="*/ 0 w 7716974"/>
              <a:gd name="connsiteY1" fmla="*/ 0 h 1702326"/>
              <a:gd name="connsiteX2" fmla="*/ 7318953 w 7716974"/>
              <a:gd name="connsiteY2" fmla="*/ 0 h 1702326"/>
              <a:gd name="connsiteX3" fmla="*/ 7716974 w 7716974"/>
              <a:gd name="connsiteY3" fmla="*/ 398021 h 1702326"/>
              <a:gd name="connsiteX4" fmla="*/ 7716974 w 7716974"/>
              <a:gd name="connsiteY4" fmla="*/ 1304305 h 1702326"/>
              <a:gd name="connsiteX5" fmla="*/ 7318953 w 7716974"/>
              <a:gd name="connsiteY5" fmla="*/ 1702326 h 1702326"/>
              <a:gd name="connsiteX6" fmla="*/ 411480 w 7716974"/>
              <a:gd name="connsiteY6" fmla="*/ 1702326 h 1702326"/>
              <a:gd name="connsiteX7" fmla="*/ 13459 w 7716974"/>
              <a:gd name="connsiteY7" fmla="*/ 1304305 h 1702326"/>
              <a:gd name="connsiteX0" fmla="*/ 13459 w 7716974"/>
              <a:gd name="connsiteY0" fmla="*/ 1304305 h 1702326"/>
              <a:gd name="connsiteX1" fmla="*/ 0 w 7716974"/>
              <a:gd name="connsiteY1" fmla="*/ 0 h 1702326"/>
              <a:gd name="connsiteX2" fmla="*/ 7318953 w 7716974"/>
              <a:gd name="connsiteY2" fmla="*/ 0 h 1702326"/>
              <a:gd name="connsiteX3" fmla="*/ 7716974 w 7716974"/>
              <a:gd name="connsiteY3" fmla="*/ 398021 h 1702326"/>
              <a:gd name="connsiteX4" fmla="*/ 7716974 w 7716974"/>
              <a:gd name="connsiteY4" fmla="*/ 1304305 h 1702326"/>
              <a:gd name="connsiteX5" fmla="*/ 7318953 w 7716974"/>
              <a:gd name="connsiteY5" fmla="*/ 1702326 h 1702326"/>
              <a:gd name="connsiteX6" fmla="*/ 411480 w 7716974"/>
              <a:gd name="connsiteY6" fmla="*/ 1702326 h 1702326"/>
              <a:gd name="connsiteX7" fmla="*/ 13459 w 7716974"/>
              <a:gd name="connsiteY7" fmla="*/ 1304305 h 1702326"/>
              <a:gd name="connsiteX0" fmla="*/ 5839 w 7709354"/>
              <a:gd name="connsiteY0" fmla="*/ 1304305 h 1702326"/>
              <a:gd name="connsiteX1" fmla="*/ 0 w 7709354"/>
              <a:gd name="connsiteY1" fmla="*/ 0 h 1702326"/>
              <a:gd name="connsiteX2" fmla="*/ 7311333 w 7709354"/>
              <a:gd name="connsiteY2" fmla="*/ 0 h 1702326"/>
              <a:gd name="connsiteX3" fmla="*/ 7709354 w 7709354"/>
              <a:gd name="connsiteY3" fmla="*/ 398021 h 1702326"/>
              <a:gd name="connsiteX4" fmla="*/ 7709354 w 7709354"/>
              <a:gd name="connsiteY4" fmla="*/ 1304305 h 1702326"/>
              <a:gd name="connsiteX5" fmla="*/ 7311333 w 7709354"/>
              <a:gd name="connsiteY5" fmla="*/ 1702326 h 1702326"/>
              <a:gd name="connsiteX6" fmla="*/ 403860 w 7709354"/>
              <a:gd name="connsiteY6" fmla="*/ 1702326 h 1702326"/>
              <a:gd name="connsiteX7" fmla="*/ 5839 w 7709354"/>
              <a:gd name="connsiteY7" fmla="*/ 1304305 h 1702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09354" h="1702326">
                <a:moveTo>
                  <a:pt x="5839" y="1304305"/>
                </a:moveTo>
                <a:cubicBezTo>
                  <a:pt x="3893" y="869537"/>
                  <a:pt x="1946" y="434768"/>
                  <a:pt x="0" y="0"/>
                </a:cubicBezTo>
                <a:lnTo>
                  <a:pt x="7311333" y="0"/>
                </a:lnTo>
                <a:cubicBezTo>
                  <a:pt x="7531154" y="0"/>
                  <a:pt x="7709354" y="178200"/>
                  <a:pt x="7709354" y="398021"/>
                </a:cubicBezTo>
                <a:lnTo>
                  <a:pt x="7709354" y="1304305"/>
                </a:lnTo>
                <a:cubicBezTo>
                  <a:pt x="7709354" y="1524126"/>
                  <a:pt x="7531154" y="1702326"/>
                  <a:pt x="7311333" y="1702326"/>
                </a:cubicBezTo>
                <a:lnTo>
                  <a:pt x="403860" y="1702326"/>
                </a:lnTo>
                <a:cubicBezTo>
                  <a:pt x="184039" y="1702326"/>
                  <a:pt x="5839" y="1524126"/>
                  <a:pt x="5839" y="1304305"/>
                </a:cubicBezTo>
                <a:close/>
              </a:path>
            </a:pathLst>
          </a:custGeom>
          <a:gradFill flip="none" rotWithShape="1">
            <a:gsLst>
              <a:gs pos="81000">
                <a:schemeClr val="bg2"/>
              </a:gs>
              <a:gs pos="24000">
                <a:schemeClr val="tx2"/>
              </a:gs>
            </a:gsLst>
            <a:lin ang="0" scaled="1"/>
            <a:tileRect/>
          </a:gradFill>
        </p:spPr>
        <p:txBody>
          <a:bodyPr wrap="square" lIns="540000" tIns="274320" rIns="540000" bIns="396000" anchor="t" anchorCtr="0">
            <a:spAutoFit/>
          </a:bodyPr>
          <a:lstStyle>
            <a:lvl1pPr marL="0" marR="0" indent="0" algn="l" defTabSz="1904970" rtl="0" eaLnBrk="1" fontAlgn="auto" latinLnBrk="0" hangingPunct="1">
              <a:lnSpc>
                <a:spcPct val="100000"/>
              </a:lnSpc>
              <a:spcBef>
                <a:spcPct val="0"/>
              </a:spcBef>
              <a:spcAft>
                <a:spcPts val="0"/>
              </a:spcAft>
              <a:buClrTx/>
              <a:buSzTx/>
              <a:buFontTx/>
              <a:buNone/>
              <a:tabLst/>
              <a:defRPr lang="en-NZ" sz="2800" kern="1200" baseline="0">
                <a:cs typeface="Arial" panose="020B0604020202020204" pitchFamily="34" charset="0"/>
              </a:defRPr>
            </a:lvl1pPr>
            <a:lvl2pPr>
              <a:defRPr lang="en-US" smtClean="0"/>
            </a:lvl2pPr>
            <a:lvl3pPr>
              <a:defRPr lang="en-US" smtClean="0"/>
            </a:lvl3pPr>
            <a:lvl4pPr>
              <a:defRPr lang="en-US" smtClean="0"/>
            </a:lvl4pPr>
            <a:lvl5pPr>
              <a:defRPr lang="en-NZ"/>
            </a:lvl5pPr>
          </a:lstStyle>
          <a:p>
            <a:pPr lvl="0"/>
            <a:r>
              <a:rPr lang="en-US" smtClean="0"/>
              <a:t>Click to edit Master text styles</a:t>
            </a:r>
          </a:p>
        </p:txBody>
      </p:sp>
      <p:sp>
        <p:nvSpPr>
          <p:cNvPr id="8" name="Date Placeholder 3"/>
          <p:cNvSpPr>
            <a:spLocks noGrp="1"/>
          </p:cNvSpPr>
          <p:nvPr>
            <p:ph type="dt" sz="half" idx="15"/>
          </p:nvPr>
        </p:nvSpPr>
        <p:spPr/>
        <p:txBody>
          <a:bodyPr/>
          <a:lstStyle>
            <a:lvl1pPr>
              <a:defRPr/>
            </a:lvl1pPr>
          </a:lstStyle>
          <a:p>
            <a:pPr>
              <a:defRPr/>
            </a:pPr>
            <a:fld id="{92DF87C7-074F-413F-9A35-6D638A1931AA}" type="datetime1">
              <a:rPr lang="en-NZ"/>
              <a:pPr>
                <a:defRPr/>
              </a:pPr>
              <a:t>23/05/2017</a:t>
            </a:fld>
            <a:endParaRPr lang="en-NZ"/>
          </a:p>
        </p:txBody>
      </p:sp>
      <p:sp>
        <p:nvSpPr>
          <p:cNvPr id="11" name="Footer Placeholder 4"/>
          <p:cNvSpPr>
            <a:spLocks noGrp="1"/>
          </p:cNvSpPr>
          <p:nvPr>
            <p:ph type="ftr" sz="quarter" idx="16"/>
          </p:nvPr>
        </p:nvSpPr>
        <p:spPr/>
        <p:txBody>
          <a:bodyPr/>
          <a:lstStyle>
            <a:lvl1pPr>
              <a:defRPr/>
            </a:lvl1pPr>
          </a:lstStyle>
          <a:p>
            <a:pPr>
              <a:defRPr/>
            </a:pPr>
            <a:endParaRPr lang="en-NZ"/>
          </a:p>
        </p:txBody>
      </p:sp>
      <p:sp>
        <p:nvSpPr>
          <p:cNvPr id="12" name="Slide Number Placeholder 5"/>
          <p:cNvSpPr>
            <a:spLocks noGrp="1"/>
          </p:cNvSpPr>
          <p:nvPr>
            <p:ph type="sldNum" sz="quarter" idx="17"/>
          </p:nvPr>
        </p:nvSpPr>
        <p:spPr/>
        <p:txBody>
          <a:bodyPr/>
          <a:lstStyle>
            <a:lvl1pPr>
              <a:defRPr/>
            </a:lvl1pPr>
          </a:lstStyle>
          <a:p>
            <a:pPr>
              <a:defRPr/>
            </a:pPr>
            <a:fld id="{74799859-067E-4681-8C1C-40FED5D3DEF5}" type="slidenum">
              <a:rPr lang="en-NZ"/>
              <a:pPr>
                <a:defRPr/>
              </a:pPr>
              <a:t>‹#›</a:t>
            </a:fld>
            <a:endParaRPr lang="en-NZ"/>
          </a:p>
        </p:txBody>
      </p:sp>
    </p:spTree>
    <p:extLst>
      <p:ext uri="{BB962C8B-B14F-4D97-AF65-F5344CB8AC3E}">
        <p14:creationId xmlns:p14="http://schemas.microsoft.com/office/powerpoint/2010/main" val="4186348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ue Section Break">
    <p:spTree>
      <p:nvGrpSpPr>
        <p:cNvPr id="1" name=""/>
        <p:cNvGrpSpPr/>
        <p:nvPr/>
      </p:nvGrpSpPr>
      <p:grpSpPr>
        <a:xfrm>
          <a:off x="0" y="0"/>
          <a:ext cx="0" cy="0"/>
          <a:chOff x="0" y="0"/>
          <a:chExt cx="0" cy="0"/>
        </a:xfrm>
      </p:grpSpPr>
      <p:pic>
        <p:nvPicPr>
          <p:cNvPr id="6" name="Picture 9"/>
          <p:cNvPicPr>
            <a:picLocks noChangeAspect="1"/>
          </p:cNvPicPr>
          <p:nvPr/>
        </p:nvPicPr>
        <p:blipFill>
          <a:blip r:embed="rId2">
            <a:extLst>
              <a:ext uri="{28A0092B-C50C-407E-A947-70E740481C1C}">
                <a14:useLocalDpi xmlns:a14="http://schemas.microsoft.com/office/drawing/2010/main" val="0"/>
              </a:ext>
            </a:extLst>
          </a:blip>
          <a:srcRect t="-2"/>
          <a:stretch>
            <a:fillRect/>
          </a:stretch>
        </p:blipFill>
        <p:spPr bwMode="auto">
          <a:xfrm>
            <a:off x="0" y="0"/>
            <a:ext cx="19050000" cy="128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6"/>
          <p:cNvCxnSpPr/>
          <p:nvPr/>
        </p:nvCxnSpPr>
        <p:spPr>
          <a:xfrm>
            <a:off x="931863" y="1617663"/>
            <a:ext cx="17164050" cy="3175"/>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ontent Placeholder 2"/>
          <p:cNvSpPr>
            <a:spLocks noGrp="1"/>
          </p:cNvSpPr>
          <p:nvPr>
            <p:ph idx="1"/>
          </p:nvPr>
        </p:nvSpPr>
        <p:spPr>
          <a:xfrm>
            <a:off x="804352" y="5012499"/>
            <a:ext cx="17420184" cy="4262502"/>
          </a:xfrm>
        </p:spPr>
        <p:txBody>
          <a:bodyPr>
            <a:noAutofit/>
          </a:bodyPr>
          <a:lstStyle>
            <a:lvl1pPr marL="0" indent="801688">
              <a:spcAft>
                <a:spcPts val="1200"/>
              </a:spcAft>
              <a:buClr>
                <a:schemeClr val="tx2"/>
              </a:buClr>
              <a:buNone/>
              <a:defRPr sz="6000" b="0" baseline="0">
                <a:solidFill>
                  <a:schemeClr val="bg1"/>
                </a:solidFill>
                <a:latin typeface="Arial" panose="020B0604020202020204" pitchFamily="34" charset="0"/>
                <a:cs typeface="Arial" panose="020B0604020202020204" pitchFamily="34" charset="0"/>
              </a:defRPr>
            </a:lvl1pPr>
            <a:lvl2pPr marL="509588" indent="-509588">
              <a:spcAft>
                <a:spcPts val="1200"/>
              </a:spcAft>
              <a:buClr>
                <a:schemeClr val="tx2"/>
              </a:buClr>
              <a:defRPr sz="6000" b="0">
                <a:latin typeface="Arial Black" panose="020B0A04020102020204" pitchFamily="34" charset="0"/>
              </a:defRPr>
            </a:lvl2pPr>
            <a:lvl3pPr marL="509588" indent="-509588">
              <a:spcAft>
                <a:spcPts val="1200"/>
              </a:spcAft>
              <a:buClr>
                <a:schemeClr val="tx2"/>
              </a:buClr>
              <a:defRPr sz="6000" b="0">
                <a:latin typeface="Arial Black" panose="020B0A04020102020204" pitchFamily="34" charset="0"/>
              </a:defRPr>
            </a:lvl3pPr>
            <a:lvl4pPr>
              <a:spcAft>
                <a:spcPts val="1200"/>
              </a:spcAft>
              <a:buClr>
                <a:schemeClr val="tx2"/>
              </a:buClr>
              <a:defRPr sz="6000" b="0">
                <a:latin typeface="Arial Black" panose="020B0A04020102020204" pitchFamily="34" charset="0"/>
              </a:defRPr>
            </a:lvl4pPr>
            <a:lvl5pPr>
              <a:spcAft>
                <a:spcPts val="1200"/>
              </a:spcAft>
              <a:buClr>
                <a:schemeClr val="tx2"/>
              </a:buClr>
              <a:defRPr sz="6000" b="0">
                <a:latin typeface="Arial Black" panose="020B0A04020102020204" pitchFamily="34" charset="0"/>
              </a:defRPr>
            </a:lvl5pPr>
          </a:lstStyle>
          <a:p>
            <a:pPr lvl="0"/>
            <a:r>
              <a:rPr lang="en-US" smtClean="0"/>
              <a:t>Click to edit Master text styles</a:t>
            </a:r>
          </a:p>
        </p:txBody>
      </p:sp>
      <p:sp>
        <p:nvSpPr>
          <p:cNvPr id="14" name="Text Placeholder 13"/>
          <p:cNvSpPr>
            <a:spLocks noGrp="1"/>
          </p:cNvSpPr>
          <p:nvPr>
            <p:ph type="body" sz="quarter" idx="13"/>
          </p:nvPr>
        </p:nvSpPr>
        <p:spPr>
          <a:xfrm>
            <a:off x="804352" y="343640"/>
            <a:ext cx="18251424" cy="1152144"/>
          </a:xfrm>
        </p:spPr>
        <p:txBody>
          <a:bodyPr anchor="ctr" anchorCtr="0"/>
          <a:lstStyle>
            <a:lvl1pPr marL="0" indent="0">
              <a:buNone/>
              <a:defRPr sz="6000" b="1" spc="-100" baseline="0">
                <a:solidFill>
                  <a:schemeClr val="bg1"/>
                </a:solidFill>
                <a:latin typeface="Arial Black" panose="020B0A04020102020204" pitchFamily="34" charset="0"/>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8" name="Picture Placeholder 7"/>
          <p:cNvSpPr>
            <a:spLocks noGrp="1"/>
          </p:cNvSpPr>
          <p:nvPr>
            <p:ph type="pic" sz="quarter" idx="14"/>
          </p:nvPr>
        </p:nvSpPr>
        <p:spPr>
          <a:xfrm>
            <a:off x="813506" y="5012499"/>
            <a:ext cx="1245846" cy="1027354"/>
          </a:xfrm>
        </p:spPr>
        <p:txBody>
          <a:bodyPr/>
          <a:lstStyle>
            <a:lvl1pPr marL="0" indent="0">
              <a:buNone/>
              <a:defRPr sz="1800"/>
            </a:lvl1pPr>
          </a:lstStyle>
          <a:p>
            <a:pPr lvl="0"/>
            <a:r>
              <a:rPr lang="en-US" noProof="0" smtClean="0"/>
              <a:t>Click icon to add picture</a:t>
            </a:r>
            <a:endParaRPr lang="en-NZ" noProof="0"/>
          </a:p>
        </p:txBody>
      </p:sp>
      <p:sp>
        <p:nvSpPr>
          <p:cNvPr id="13" name="Picture Placeholder 7"/>
          <p:cNvSpPr>
            <a:spLocks noGrp="1"/>
          </p:cNvSpPr>
          <p:nvPr>
            <p:ph type="pic" sz="quarter" idx="15"/>
          </p:nvPr>
        </p:nvSpPr>
        <p:spPr>
          <a:xfrm>
            <a:off x="16354812" y="7759194"/>
            <a:ext cx="1212426" cy="999795"/>
          </a:xfrm>
        </p:spPr>
        <p:txBody>
          <a:bodyPr/>
          <a:lstStyle>
            <a:lvl1pPr marL="0" indent="0">
              <a:buNone/>
              <a:defRPr sz="1800"/>
            </a:lvl1pPr>
          </a:lstStyle>
          <a:p>
            <a:pPr lvl="0"/>
            <a:r>
              <a:rPr lang="en-US" noProof="0" smtClean="0"/>
              <a:t>Click icon to add picture</a:t>
            </a:r>
            <a:endParaRPr lang="en-NZ" noProof="0"/>
          </a:p>
        </p:txBody>
      </p:sp>
      <p:sp>
        <p:nvSpPr>
          <p:cNvPr id="10" name="Date Placeholder 3"/>
          <p:cNvSpPr>
            <a:spLocks noGrp="1"/>
          </p:cNvSpPr>
          <p:nvPr>
            <p:ph type="dt" sz="half" idx="16"/>
          </p:nvPr>
        </p:nvSpPr>
        <p:spPr/>
        <p:txBody>
          <a:bodyPr/>
          <a:lstStyle>
            <a:lvl1pPr>
              <a:defRPr/>
            </a:lvl1pPr>
          </a:lstStyle>
          <a:p>
            <a:pPr>
              <a:defRPr/>
            </a:pPr>
            <a:fld id="{60F434D0-2C19-40ED-83DD-988F579D86AE}" type="datetime1">
              <a:rPr lang="en-NZ"/>
              <a:pPr>
                <a:defRPr/>
              </a:pPr>
              <a:t>23/05/2017</a:t>
            </a:fld>
            <a:endParaRPr lang="en-NZ"/>
          </a:p>
        </p:txBody>
      </p:sp>
      <p:sp>
        <p:nvSpPr>
          <p:cNvPr id="11" name="Footer Placeholder 4"/>
          <p:cNvSpPr>
            <a:spLocks noGrp="1"/>
          </p:cNvSpPr>
          <p:nvPr>
            <p:ph type="ftr" sz="quarter" idx="17"/>
          </p:nvPr>
        </p:nvSpPr>
        <p:spPr/>
        <p:txBody>
          <a:bodyPr/>
          <a:lstStyle>
            <a:lvl1pPr>
              <a:defRPr/>
            </a:lvl1pPr>
          </a:lstStyle>
          <a:p>
            <a:pPr>
              <a:defRPr/>
            </a:pPr>
            <a:endParaRPr lang="en-NZ"/>
          </a:p>
        </p:txBody>
      </p:sp>
      <p:sp>
        <p:nvSpPr>
          <p:cNvPr id="12" name="Slide Number Placeholder 5"/>
          <p:cNvSpPr>
            <a:spLocks noGrp="1"/>
          </p:cNvSpPr>
          <p:nvPr>
            <p:ph type="sldNum" sz="quarter" idx="18"/>
          </p:nvPr>
        </p:nvSpPr>
        <p:spPr/>
        <p:txBody>
          <a:bodyPr/>
          <a:lstStyle>
            <a:lvl1pPr>
              <a:defRPr/>
            </a:lvl1pPr>
          </a:lstStyle>
          <a:p>
            <a:pPr>
              <a:defRPr/>
            </a:pPr>
            <a:fld id="{21922683-C443-49E6-8DAD-1D5197FE4E32}" type="slidenum">
              <a:rPr lang="en-NZ"/>
              <a:pPr>
                <a:defRPr/>
              </a:pPr>
              <a:t>‹#›</a:t>
            </a:fld>
            <a:endParaRPr lang="en-NZ"/>
          </a:p>
        </p:txBody>
      </p:sp>
    </p:spTree>
    <p:extLst>
      <p:ext uri="{BB962C8B-B14F-4D97-AF65-F5344CB8AC3E}">
        <p14:creationId xmlns:p14="http://schemas.microsoft.com/office/powerpoint/2010/main" val="2083172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Green Section Break">
    <p:spTree>
      <p:nvGrpSpPr>
        <p:cNvPr id="1" name=""/>
        <p:cNvGrpSpPr/>
        <p:nvPr/>
      </p:nvGrpSpPr>
      <p:grpSpPr>
        <a:xfrm>
          <a:off x="0" y="0"/>
          <a:ext cx="0" cy="0"/>
          <a:chOff x="0" y="0"/>
          <a:chExt cx="0" cy="0"/>
        </a:xfrm>
      </p:grpSpPr>
      <p:pic>
        <p:nvPicPr>
          <p:cNvPr id="6" name="Picture 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9050000" cy="128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6"/>
          <p:cNvCxnSpPr/>
          <p:nvPr/>
        </p:nvCxnSpPr>
        <p:spPr>
          <a:xfrm>
            <a:off x="931863" y="1617663"/>
            <a:ext cx="17164050" cy="3175"/>
          </a:xfrm>
          <a:prstGeom prst="line">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9" name="Content Placeholder 2"/>
          <p:cNvSpPr>
            <a:spLocks noGrp="1"/>
          </p:cNvSpPr>
          <p:nvPr>
            <p:ph idx="1"/>
          </p:nvPr>
        </p:nvSpPr>
        <p:spPr>
          <a:xfrm>
            <a:off x="804352" y="5012499"/>
            <a:ext cx="17420184" cy="4262502"/>
          </a:xfrm>
        </p:spPr>
        <p:txBody>
          <a:bodyPr>
            <a:noAutofit/>
          </a:bodyPr>
          <a:lstStyle>
            <a:lvl1pPr marL="0" indent="801688">
              <a:spcAft>
                <a:spcPts val="1200"/>
              </a:spcAft>
              <a:buClr>
                <a:schemeClr val="tx2"/>
              </a:buClr>
              <a:buNone/>
              <a:defRPr sz="6000" b="0" baseline="0">
                <a:solidFill>
                  <a:schemeClr val="bg1"/>
                </a:solidFill>
                <a:latin typeface="Arial" panose="020B0604020202020204" pitchFamily="34" charset="0"/>
                <a:cs typeface="Arial" panose="020B0604020202020204" pitchFamily="34" charset="0"/>
              </a:defRPr>
            </a:lvl1pPr>
            <a:lvl2pPr marL="509588" indent="-509588">
              <a:spcAft>
                <a:spcPts val="1200"/>
              </a:spcAft>
              <a:buClr>
                <a:schemeClr val="tx2"/>
              </a:buClr>
              <a:defRPr sz="6000" b="0">
                <a:latin typeface="Arial Black" panose="020B0A04020102020204" pitchFamily="34" charset="0"/>
              </a:defRPr>
            </a:lvl2pPr>
            <a:lvl3pPr marL="509588" indent="-509588">
              <a:spcAft>
                <a:spcPts val="1200"/>
              </a:spcAft>
              <a:buClr>
                <a:schemeClr val="tx2"/>
              </a:buClr>
              <a:defRPr sz="6000" b="0">
                <a:latin typeface="Arial Black" panose="020B0A04020102020204" pitchFamily="34" charset="0"/>
              </a:defRPr>
            </a:lvl3pPr>
            <a:lvl4pPr>
              <a:spcAft>
                <a:spcPts val="1200"/>
              </a:spcAft>
              <a:buClr>
                <a:schemeClr val="tx2"/>
              </a:buClr>
              <a:defRPr sz="6000" b="0">
                <a:latin typeface="Arial Black" panose="020B0A04020102020204" pitchFamily="34" charset="0"/>
              </a:defRPr>
            </a:lvl4pPr>
            <a:lvl5pPr>
              <a:spcAft>
                <a:spcPts val="1200"/>
              </a:spcAft>
              <a:buClr>
                <a:schemeClr val="tx2"/>
              </a:buClr>
              <a:defRPr sz="6000" b="0">
                <a:latin typeface="Arial Black" panose="020B0A04020102020204" pitchFamily="34" charset="0"/>
              </a:defRPr>
            </a:lvl5pPr>
          </a:lstStyle>
          <a:p>
            <a:pPr lvl="0"/>
            <a:r>
              <a:rPr lang="en-US" smtClean="0"/>
              <a:t>Click to edit Master text styles</a:t>
            </a:r>
          </a:p>
        </p:txBody>
      </p:sp>
      <p:sp>
        <p:nvSpPr>
          <p:cNvPr id="14" name="Text Placeholder 13"/>
          <p:cNvSpPr>
            <a:spLocks noGrp="1"/>
          </p:cNvSpPr>
          <p:nvPr>
            <p:ph type="body" sz="quarter" idx="13"/>
          </p:nvPr>
        </p:nvSpPr>
        <p:spPr>
          <a:xfrm>
            <a:off x="804352" y="343640"/>
            <a:ext cx="18251424" cy="1152144"/>
          </a:xfrm>
        </p:spPr>
        <p:txBody>
          <a:bodyPr anchor="ctr" anchorCtr="0"/>
          <a:lstStyle>
            <a:lvl1pPr marL="0" indent="0">
              <a:buNone/>
              <a:defRPr sz="6000" b="1" spc="-100" baseline="0">
                <a:solidFill>
                  <a:schemeClr val="bg1"/>
                </a:solidFill>
                <a:latin typeface="Arial Black" panose="020B0A04020102020204" pitchFamily="34" charset="0"/>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8" name="Picture Placeholder 7"/>
          <p:cNvSpPr>
            <a:spLocks noGrp="1"/>
          </p:cNvSpPr>
          <p:nvPr>
            <p:ph type="pic" sz="quarter" idx="14"/>
          </p:nvPr>
        </p:nvSpPr>
        <p:spPr>
          <a:xfrm>
            <a:off x="813506" y="5012499"/>
            <a:ext cx="1275026" cy="1051417"/>
          </a:xfrm>
        </p:spPr>
        <p:txBody>
          <a:bodyPr/>
          <a:lstStyle>
            <a:lvl1pPr marL="0" indent="0">
              <a:buNone/>
              <a:defRPr sz="1800"/>
            </a:lvl1pPr>
          </a:lstStyle>
          <a:p>
            <a:pPr lvl="0"/>
            <a:r>
              <a:rPr lang="en-US" noProof="0" smtClean="0"/>
              <a:t>Click icon to add picture</a:t>
            </a:r>
            <a:endParaRPr lang="en-NZ" noProof="0"/>
          </a:p>
        </p:txBody>
      </p:sp>
      <p:sp>
        <p:nvSpPr>
          <p:cNvPr id="13" name="Picture Placeholder 7"/>
          <p:cNvSpPr>
            <a:spLocks noGrp="1"/>
          </p:cNvSpPr>
          <p:nvPr>
            <p:ph type="pic" sz="quarter" idx="15"/>
          </p:nvPr>
        </p:nvSpPr>
        <p:spPr>
          <a:xfrm>
            <a:off x="16362947" y="7759194"/>
            <a:ext cx="1204291" cy="993087"/>
          </a:xfrm>
        </p:spPr>
        <p:txBody>
          <a:bodyPr/>
          <a:lstStyle>
            <a:lvl1pPr marL="0" indent="0">
              <a:buNone/>
              <a:defRPr sz="1800"/>
            </a:lvl1pPr>
          </a:lstStyle>
          <a:p>
            <a:pPr lvl="0"/>
            <a:r>
              <a:rPr lang="en-US" noProof="0" smtClean="0"/>
              <a:t>Click icon to add picture</a:t>
            </a:r>
            <a:endParaRPr lang="en-NZ" noProof="0"/>
          </a:p>
        </p:txBody>
      </p:sp>
      <p:sp>
        <p:nvSpPr>
          <p:cNvPr id="10" name="Date Placeholder 3"/>
          <p:cNvSpPr>
            <a:spLocks noGrp="1"/>
          </p:cNvSpPr>
          <p:nvPr>
            <p:ph type="dt" sz="half" idx="16"/>
          </p:nvPr>
        </p:nvSpPr>
        <p:spPr/>
        <p:txBody>
          <a:bodyPr/>
          <a:lstStyle>
            <a:lvl1pPr>
              <a:defRPr/>
            </a:lvl1pPr>
          </a:lstStyle>
          <a:p>
            <a:pPr>
              <a:defRPr/>
            </a:pPr>
            <a:fld id="{FAABF209-B1DC-46AC-8F7F-D24C07B668A2}" type="datetime1">
              <a:rPr lang="en-NZ"/>
              <a:pPr>
                <a:defRPr/>
              </a:pPr>
              <a:t>23/05/2017</a:t>
            </a:fld>
            <a:endParaRPr lang="en-NZ"/>
          </a:p>
        </p:txBody>
      </p:sp>
      <p:sp>
        <p:nvSpPr>
          <p:cNvPr id="11" name="Footer Placeholder 4"/>
          <p:cNvSpPr>
            <a:spLocks noGrp="1"/>
          </p:cNvSpPr>
          <p:nvPr>
            <p:ph type="ftr" sz="quarter" idx="17"/>
          </p:nvPr>
        </p:nvSpPr>
        <p:spPr/>
        <p:txBody>
          <a:bodyPr/>
          <a:lstStyle>
            <a:lvl1pPr>
              <a:defRPr/>
            </a:lvl1pPr>
          </a:lstStyle>
          <a:p>
            <a:pPr>
              <a:defRPr/>
            </a:pPr>
            <a:endParaRPr lang="en-NZ"/>
          </a:p>
        </p:txBody>
      </p:sp>
      <p:sp>
        <p:nvSpPr>
          <p:cNvPr id="12" name="Slide Number Placeholder 5"/>
          <p:cNvSpPr>
            <a:spLocks noGrp="1"/>
          </p:cNvSpPr>
          <p:nvPr>
            <p:ph type="sldNum" sz="quarter" idx="18"/>
          </p:nvPr>
        </p:nvSpPr>
        <p:spPr/>
        <p:txBody>
          <a:bodyPr/>
          <a:lstStyle>
            <a:lvl1pPr>
              <a:defRPr/>
            </a:lvl1pPr>
          </a:lstStyle>
          <a:p>
            <a:pPr>
              <a:defRPr/>
            </a:pPr>
            <a:fld id="{C73828AA-FC91-4F95-9852-0890D66C71A0}" type="slidenum">
              <a:rPr lang="en-NZ"/>
              <a:pPr>
                <a:defRPr/>
              </a:pPr>
              <a:t>‹#›</a:t>
            </a:fld>
            <a:endParaRPr lang="en-NZ"/>
          </a:p>
        </p:txBody>
      </p:sp>
    </p:spTree>
    <p:extLst>
      <p:ext uri="{BB962C8B-B14F-4D97-AF65-F5344CB8AC3E}">
        <p14:creationId xmlns:p14="http://schemas.microsoft.com/office/powerpoint/2010/main" val="1935779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nk Section Break">
    <p:spTree>
      <p:nvGrpSpPr>
        <p:cNvPr id="1" name=""/>
        <p:cNvGrpSpPr/>
        <p:nvPr/>
      </p:nvGrpSpPr>
      <p:grpSpPr>
        <a:xfrm>
          <a:off x="0" y="0"/>
          <a:ext cx="0" cy="0"/>
          <a:chOff x="0" y="0"/>
          <a:chExt cx="0" cy="0"/>
        </a:xfrm>
      </p:grpSpPr>
      <p:pic>
        <p:nvPicPr>
          <p:cNvPr id="6" name="Picture 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9050000" cy="128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6"/>
          <p:cNvCxnSpPr/>
          <p:nvPr/>
        </p:nvCxnSpPr>
        <p:spPr>
          <a:xfrm>
            <a:off x="931863" y="1617663"/>
            <a:ext cx="17164050" cy="3175"/>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9" name="Content Placeholder 2"/>
          <p:cNvSpPr>
            <a:spLocks noGrp="1"/>
          </p:cNvSpPr>
          <p:nvPr>
            <p:ph idx="1"/>
          </p:nvPr>
        </p:nvSpPr>
        <p:spPr>
          <a:xfrm>
            <a:off x="804352" y="5012499"/>
            <a:ext cx="17420184" cy="4262502"/>
          </a:xfrm>
        </p:spPr>
        <p:txBody>
          <a:bodyPr>
            <a:noAutofit/>
          </a:bodyPr>
          <a:lstStyle>
            <a:lvl1pPr marL="0" indent="801688">
              <a:spcAft>
                <a:spcPts val="1200"/>
              </a:spcAft>
              <a:buClr>
                <a:schemeClr val="tx2"/>
              </a:buClr>
              <a:buNone/>
              <a:defRPr sz="6000" b="0" baseline="0">
                <a:solidFill>
                  <a:schemeClr val="bg1"/>
                </a:solidFill>
                <a:latin typeface="Arial" panose="020B0604020202020204" pitchFamily="34" charset="0"/>
                <a:cs typeface="Arial" panose="020B0604020202020204" pitchFamily="34" charset="0"/>
              </a:defRPr>
            </a:lvl1pPr>
            <a:lvl2pPr marL="509588" indent="-509588">
              <a:spcAft>
                <a:spcPts val="1200"/>
              </a:spcAft>
              <a:buClr>
                <a:schemeClr val="tx2"/>
              </a:buClr>
              <a:defRPr sz="6000" b="0">
                <a:latin typeface="Arial Black" panose="020B0A04020102020204" pitchFamily="34" charset="0"/>
              </a:defRPr>
            </a:lvl2pPr>
            <a:lvl3pPr marL="509588" indent="-509588">
              <a:spcAft>
                <a:spcPts val="1200"/>
              </a:spcAft>
              <a:buClr>
                <a:schemeClr val="tx2"/>
              </a:buClr>
              <a:defRPr sz="6000" b="0">
                <a:latin typeface="Arial Black" panose="020B0A04020102020204" pitchFamily="34" charset="0"/>
              </a:defRPr>
            </a:lvl3pPr>
            <a:lvl4pPr>
              <a:spcAft>
                <a:spcPts val="1200"/>
              </a:spcAft>
              <a:buClr>
                <a:schemeClr val="tx2"/>
              </a:buClr>
              <a:defRPr sz="6000" b="0">
                <a:latin typeface="Arial Black" panose="020B0A04020102020204" pitchFamily="34" charset="0"/>
              </a:defRPr>
            </a:lvl4pPr>
            <a:lvl5pPr>
              <a:spcAft>
                <a:spcPts val="1200"/>
              </a:spcAft>
              <a:buClr>
                <a:schemeClr val="tx2"/>
              </a:buClr>
              <a:defRPr sz="6000" b="0">
                <a:latin typeface="Arial Black" panose="020B0A04020102020204" pitchFamily="34" charset="0"/>
              </a:defRPr>
            </a:lvl5pPr>
          </a:lstStyle>
          <a:p>
            <a:pPr lvl="0"/>
            <a:r>
              <a:rPr lang="en-US" smtClean="0"/>
              <a:t>Click to edit Master text styles</a:t>
            </a:r>
          </a:p>
        </p:txBody>
      </p:sp>
      <p:sp>
        <p:nvSpPr>
          <p:cNvPr id="14" name="Text Placeholder 13"/>
          <p:cNvSpPr>
            <a:spLocks noGrp="1"/>
          </p:cNvSpPr>
          <p:nvPr>
            <p:ph type="body" sz="quarter" idx="13"/>
          </p:nvPr>
        </p:nvSpPr>
        <p:spPr>
          <a:xfrm>
            <a:off x="804352" y="343640"/>
            <a:ext cx="18251424" cy="1152144"/>
          </a:xfrm>
        </p:spPr>
        <p:txBody>
          <a:bodyPr anchor="ctr" anchorCtr="0"/>
          <a:lstStyle>
            <a:lvl1pPr marL="0" indent="0">
              <a:buNone/>
              <a:defRPr sz="6000" b="1" spc="-100" baseline="0">
                <a:solidFill>
                  <a:schemeClr val="bg1"/>
                </a:solidFill>
                <a:latin typeface="Arial Black" panose="020B0A04020102020204" pitchFamily="34" charset="0"/>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8" name="Picture Placeholder 7"/>
          <p:cNvSpPr>
            <a:spLocks noGrp="1"/>
          </p:cNvSpPr>
          <p:nvPr>
            <p:ph type="pic" sz="quarter" idx="14"/>
          </p:nvPr>
        </p:nvSpPr>
        <p:spPr>
          <a:xfrm>
            <a:off x="813505" y="5012499"/>
            <a:ext cx="1187483" cy="979227"/>
          </a:xfrm>
        </p:spPr>
        <p:txBody>
          <a:bodyPr/>
          <a:lstStyle>
            <a:lvl1pPr marL="0" indent="0">
              <a:buNone/>
              <a:defRPr sz="1800"/>
            </a:lvl1pPr>
          </a:lstStyle>
          <a:p>
            <a:pPr lvl="0"/>
            <a:r>
              <a:rPr lang="en-US" noProof="0" smtClean="0"/>
              <a:t>Click icon to add picture</a:t>
            </a:r>
            <a:endParaRPr lang="en-NZ" noProof="0"/>
          </a:p>
        </p:txBody>
      </p:sp>
      <p:sp>
        <p:nvSpPr>
          <p:cNvPr id="13" name="Picture Placeholder 7"/>
          <p:cNvSpPr>
            <a:spLocks noGrp="1"/>
          </p:cNvSpPr>
          <p:nvPr>
            <p:ph type="pic" sz="quarter" idx="15"/>
          </p:nvPr>
        </p:nvSpPr>
        <p:spPr>
          <a:xfrm>
            <a:off x="16354812" y="7759194"/>
            <a:ext cx="1212426" cy="999795"/>
          </a:xfrm>
        </p:spPr>
        <p:txBody>
          <a:bodyPr/>
          <a:lstStyle>
            <a:lvl1pPr marL="0" indent="0">
              <a:buNone/>
              <a:defRPr sz="1800"/>
            </a:lvl1pPr>
          </a:lstStyle>
          <a:p>
            <a:pPr lvl="0"/>
            <a:r>
              <a:rPr lang="en-US" noProof="0" smtClean="0"/>
              <a:t>Click icon to add picture</a:t>
            </a:r>
            <a:endParaRPr lang="en-NZ" noProof="0"/>
          </a:p>
        </p:txBody>
      </p:sp>
      <p:sp>
        <p:nvSpPr>
          <p:cNvPr id="10" name="Date Placeholder 3"/>
          <p:cNvSpPr>
            <a:spLocks noGrp="1"/>
          </p:cNvSpPr>
          <p:nvPr>
            <p:ph type="dt" sz="half" idx="16"/>
          </p:nvPr>
        </p:nvSpPr>
        <p:spPr/>
        <p:txBody>
          <a:bodyPr/>
          <a:lstStyle>
            <a:lvl1pPr>
              <a:defRPr/>
            </a:lvl1pPr>
          </a:lstStyle>
          <a:p>
            <a:pPr>
              <a:defRPr/>
            </a:pPr>
            <a:fld id="{8CC9E85D-D823-47C8-9E6E-BAA49AB24B6A}" type="datetime1">
              <a:rPr lang="en-NZ"/>
              <a:pPr>
                <a:defRPr/>
              </a:pPr>
              <a:t>23/05/2017</a:t>
            </a:fld>
            <a:endParaRPr lang="en-NZ"/>
          </a:p>
        </p:txBody>
      </p:sp>
      <p:sp>
        <p:nvSpPr>
          <p:cNvPr id="11" name="Footer Placeholder 4"/>
          <p:cNvSpPr>
            <a:spLocks noGrp="1"/>
          </p:cNvSpPr>
          <p:nvPr>
            <p:ph type="ftr" sz="quarter" idx="17"/>
          </p:nvPr>
        </p:nvSpPr>
        <p:spPr/>
        <p:txBody>
          <a:bodyPr/>
          <a:lstStyle>
            <a:lvl1pPr>
              <a:defRPr/>
            </a:lvl1pPr>
          </a:lstStyle>
          <a:p>
            <a:pPr>
              <a:defRPr/>
            </a:pPr>
            <a:endParaRPr lang="en-NZ"/>
          </a:p>
        </p:txBody>
      </p:sp>
      <p:sp>
        <p:nvSpPr>
          <p:cNvPr id="12" name="Slide Number Placeholder 5"/>
          <p:cNvSpPr>
            <a:spLocks noGrp="1"/>
          </p:cNvSpPr>
          <p:nvPr>
            <p:ph type="sldNum" sz="quarter" idx="18"/>
          </p:nvPr>
        </p:nvSpPr>
        <p:spPr/>
        <p:txBody>
          <a:bodyPr/>
          <a:lstStyle>
            <a:lvl1pPr>
              <a:defRPr/>
            </a:lvl1pPr>
          </a:lstStyle>
          <a:p>
            <a:pPr>
              <a:defRPr/>
            </a:pPr>
            <a:fld id="{28BD05B2-DA73-423C-BA50-79C918AEA499}" type="slidenum">
              <a:rPr lang="en-NZ"/>
              <a:pPr>
                <a:defRPr/>
              </a:pPr>
              <a:t>‹#›</a:t>
            </a:fld>
            <a:endParaRPr lang="en-NZ"/>
          </a:p>
        </p:txBody>
      </p:sp>
    </p:spTree>
    <p:extLst>
      <p:ext uri="{BB962C8B-B14F-4D97-AF65-F5344CB8AC3E}">
        <p14:creationId xmlns:p14="http://schemas.microsoft.com/office/powerpoint/2010/main" val="3469198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ing and Image">
    <p:spTree>
      <p:nvGrpSpPr>
        <p:cNvPr id="1" name=""/>
        <p:cNvGrpSpPr/>
        <p:nvPr/>
      </p:nvGrpSpPr>
      <p:grpSpPr>
        <a:xfrm>
          <a:off x="0" y="0"/>
          <a:ext cx="0" cy="0"/>
          <a:chOff x="0" y="0"/>
          <a:chExt cx="0" cy="0"/>
        </a:xfrm>
      </p:grpSpPr>
      <p:sp>
        <p:nvSpPr>
          <p:cNvPr id="7" name="Picture Placeholder 6"/>
          <p:cNvSpPr>
            <a:spLocks noGrp="1"/>
          </p:cNvSpPr>
          <p:nvPr>
            <p:ph type="pic" sz="quarter" idx="14"/>
          </p:nvPr>
        </p:nvSpPr>
        <p:spPr>
          <a:xfrm>
            <a:off x="0" y="0"/>
            <a:ext cx="19056350" cy="12849225"/>
          </a:xfrm>
        </p:spPr>
        <p:txBody>
          <a:bodyPr/>
          <a:lstStyle/>
          <a:p>
            <a:pPr lvl="0"/>
            <a:r>
              <a:rPr lang="en-US" noProof="0" smtClean="0"/>
              <a:t>Click icon to add picture</a:t>
            </a:r>
            <a:endParaRPr lang="en-NZ" noProof="0"/>
          </a:p>
        </p:txBody>
      </p:sp>
      <p:sp>
        <p:nvSpPr>
          <p:cNvPr id="14" name="Text Placeholder 13"/>
          <p:cNvSpPr>
            <a:spLocks noGrp="1"/>
          </p:cNvSpPr>
          <p:nvPr>
            <p:ph type="body" sz="quarter" idx="13"/>
          </p:nvPr>
        </p:nvSpPr>
        <p:spPr>
          <a:xfrm>
            <a:off x="804352" y="343640"/>
            <a:ext cx="18251424" cy="1152144"/>
          </a:xfrm>
        </p:spPr>
        <p:txBody>
          <a:bodyPr anchor="ctr" anchorCtr="0"/>
          <a:lstStyle>
            <a:lvl1pPr marL="0" indent="0">
              <a:buNone/>
              <a:defRPr sz="6000" b="1" spc="-100" baseline="0">
                <a:solidFill>
                  <a:schemeClr val="bg1"/>
                </a:solidFill>
                <a:latin typeface="Arial Black" panose="020B0A04020102020204" pitchFamily="34" charset="0"/>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4" name="Date Placeholder 3"/>
          <p:cNvSpPr>
            <a:spLocks noGrp="1"/>
          </p:cNvSpPr>
          <p:nvPr>
            <p:ph type="dt" sz="half" idx="15"/>
          </p:nvPr>
        </p:nvSpPr>
        <p:spPr/>
        <p:txBody>
          <a:bodyPr/>
          <a:lstStyle>
            <a:lvl1pPr>
              <a:defRPr/>
            </a:lvl1pPr>
          </a:lstStyle>
          <a:p>
            <a:pPr>
              <a:defRPr/>
            </a:pPr>
            <a:fld id="{4EAFED3F-BD71-41C2-80BB-18A035625312}" type="datetime1">
              <a:rPr lang="en-NZ"/>
              <a:pPr>
                <a:defRPr/>
              </a:pPr>
              <a:t>23/05/2017</a:t>
            </a:fld>
            <a:endParaRPr lang="en-NZ"/>
          </a:p>
        </p:txBody>
      </p:sp>
      <p:sp>
        <p:nvSpPr>
          <p:cNvPr id="5" name="Footer Placeholder 4"/>
          <p:cNvSpPr>
            <a:spLocks noGrp="1"/>
          </p:cNvSpPr>
          <p:nvPr>
            <p:ph type="ftr" sz="quarter" idx="16"/>
          </p:nvPr>
        </p:nvSpPr>
        <p:spPr/>
        <p:txBody>
          <a:bodyPr/>
          <a:lstStyle>
            <a:lvl1pPr>
              <a:defRPr/>
            </a:lvl1pPr>
          </a:lstStyle>
          <a:p>
            <a:pPr>
              <a:defRPr/>
            </a:pPr>
            <a:endParaRPr lang="en-NZ"/>
          </a:p>
        </p:txBody>
      </p:sp>
      <p:sp>
        <p:nvSpPr>
          <p:cNvPr id="6" name="Slide Number Placeholder 5"/>
          <p:cNvSpPr>
            <a:spLocks noGrp="1"/>
          </p:cNvSpPr>
          <p:nvPr>
            <p:ph type="sldNum" sz="quarter" idx="17"/>
          </p:nvPr>
        </p:nvSpPr>
        <p:spPr/>
        <p:txBody>
          <a:bodyPr/>
          <a:lstStyle>
            <a:lvl1pPr>
              <a:defRPr/>
            </a:lvl1pPr>
          </a:lstStyle>
          <a:p>
            <a:pPr>
              <a:defRPr/>
            </a:pPr>
            <a:fld id="{CF9CB959-F970-42CF-B473-2E989CE5909F}" type="slidenum">
              <a:rPr lang="en-NZ"/>
              <a:pPr>
                <a:defRPr/>
              </a:pPr>
              <a:t>‹#›</a:t>
            </a:fld>
            <a:endParaRPr lang="en-NZ" dirty="0"/>
          </a:p>
        </p:txBody>
      </p:sp>
    </p:spTree>
    <p:extLst>
      <p:ext uri="{BB962C8B-B14F-4D97-AF65-F5344CB8AC3E}">
        <p14:creationId xmlns:p14="http://schemas.microsoft.com/office/powerpoint/2010/main" val="4084426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09688" y="760413"/>
            <a:ext cx="16430625" cy="276225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09688" y="3803650"/>
            <a:ext cx="16430625" cy="90646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309688" y="13242925"/>
            <a:ext cx="4286250" cy="760413"/>
          </a:xfrm>
          <a:prstGeom prst="rect">
            <a:avLst/>
          </a:prstGeom>
        </p:spPr>
        <p:txBody>
          <a:bodyPr vert="horz" lIns="91440" tIns="45720" rIns="91440" bIns="45720" rtlCol="0" anchor="ctr"/>
          <a:lstStyle>
            <a:lvl1pPr algn="l" eaLnBrk="1" fontAlgn="auto" hangingPunct="1">
              <a:spcBef>
                <a:spcPts val="0"/>
              </a:spcBef>
              <a:spcAft>
                <a:spcPts val="0"/>
              </a:spcAft>
              <a:defRPr sz="2500" smtClean="0">
                <a:solidFill>
                  <a:schemeClr val="tx1">
                    <a:tint val="75000"/>
                  </a:schemeClr>
                </a:solidFill>
                <a:latin typeface="+mn-lt"/>
              </a:defRPr>
            </a:lvl1pPr>
          </a:lstStyle>
          <a:p>
            <a:pPr>
              <a:defRPr/>
            </a:pPr>
            <a:fld id="{59E4F9FA-CE5F-4813-BF68-3027DFDB2740}" type="datetime1">
              <a:rPr lang="en-NZ"/>
              <a:pPr>
                <a:defRPr/>
              </a:pPr>
              <a:t>23/05/2017</a:t>
            </a:fld>
            <a:endParaRPr lang="en-NZ"/>
          </a:p>
        </p:txBody>
      </p:sp>
      <p:sp>
        <p:nvSpPr>
          <p:cNvPr id="5" name="Footer Placeholder 4"/>
          <p:cNvSpPr>
            <a:spLocks noGrp="1"/>
          </p:cNvSpPr>
          <p:nvPr>
            <p:ph type="ftr" sz="quarter" idx="3"/>
          </p:nvPr>
        </p:nvSpPr>
        <p:spPr>
          <a:xfrm>
            <a:off x="6310313" y="13242925"/>
            <a:ext cx="6429375" cy="760413"/>
          </a:xfrm>
          <a:prstGeom prst="rect">
            <a:avLst/>
          </a:prstGeom>
        </p:spPr>
        <p:txBody>
          <a:bodyPr vert="horz" lIns="91440" tIns="45720" rIns="91440" bIns="45720" rtlCol="0" anchor="ctr"/>
          <a:lstStyle>
            <a:lvl1pPr algn="ctr" eaLnBrk="1" fontAlgn="auto" hangingPunct="1">
              <a:spcBef>
                <a:spcPts val="0"/>
              </a:spcBef>
              <a:spcAft>
                <a:spcPts val="0"/>
              </a:spcAft>
              <a:defRPr sz="2500" dirty="0">
                <a:solidFill>
                  <a:schemeClr val="tx1">
                    <a:tint val="75000"/>
                  </a:schemeClr>
                </a:solidFill>
                <a:latin typeface="+mn-lt"/>
              </a:defRPr>
            </a:lvl1pPr>
          </a:lstStyle>
          <a:p>
            <a:pPr>
              <a:defRPr/>
            </a:pPr>
            <a:endParaRPr lang="en-NZ"/>
          </a:p>
        </p:txBody>
      </p:sp>
      <p:sp>
        <p:nvSpPr>
          <p:cNvPr id="6" name="Slide Number Placeholder 5"/>
          <p:cNvSpPr>
            <a:spLocks noGrp="1"/>
          </p:cNvSpPr>
          <p:nvPr>
            <p:ph type="sldNum" sz="quarter" idx="4"/>
          </p:nvPr>
        </p:nvSpPr>
        <p:spPr>
          <a:xfrm>
            <a:off x="1358900" y="13574713"/>
            <a:ext cx="1025525" cy="523875"/>
          </a:xfrm>
          <a:prstGeom prst="rect">
            <a:avLst/>
          </a:prstGeom>
        </p:spPr>
        <p:txBody>
          <a:bodyPr vert="horz" lIns="91440" tIns="45720" rIns="91440" bIns="45720" rtlCol="0" anchor="ctr"/>
          <a:lstStyle>
            <a:lvl1pPr algn="l" eaLnBrk="1" fontAlgn="auto" hangingPunct="1">
              <a:spcBef>
                <a:spcPts val="0"/>
              </a:spcBef>
              <a:spcAft>
                <a:spcPts val="0"/>
              </a:spcAft>
              <a:defRPr sz="1100" b="1" smtClean="0">
                <a:solidFill>
                  <a:schemeClr val="tx1">
                    <a:tint val="75000"/>
                  </a:schemeClr>
                </a:solidFill>
                <a:latin typeface="Arial Black" panose="020B0A04020102020204" pitchFamily="34" charset="0"/>
                <a:cs typeface="Arial" panose="020B0604020202020204" pitchFamily="34" charset="0"/>
              </a:defRPr>
            </a:lvl1pPr>
          </a:lstStyle>
          <a:p>
            <a:pPr>
              <a:defRPr/>
            </a:pPr>
            <a:fld id="{3F77F66A-67E6-4ECA-BFBF-94D5A9C02FAC}" type="slidenum">
              <a:rPr lang="en-NZ"/>
              <a:pPr>
                <a:defRPr/>
              </a:pPr>
              <a:t>‹#›</a:t>
            </a:fld>
            <a:endParaRPr lang="en-NZ" dirty="0"/>
          </a:p>
        </p:txBody>
      </p:sp>
      <p:cxnSp>
        <p:nvCxnSpPr>
          <p:cNvPr id="9" name="Straight Connector 8"/>
          <p:cNvCxnSpPr/>
          <p:nvPr/>
        </p:nvCxnSpPr>
        <p:spPr>
          <a:xfrm>
            <a:off x="931863" y="12858750"/>
            <a:ext cx="17127537" cy="0"/>
          </a:xfrm>
          <a:prstGeom prst="line">
            <a:avLst/>
          </a:prstGeom>
          <a:ln w="41275" cap="rnd">
            <a:solidFill>
              <a:schemeClr val="bg1">
                <a:lumMod val="65000"/>
              </a:schemeClr>
            </a:solidFill>
            <a:prstDash val="sysDot"/>
            <a:miter lim="800000"/>
          </a:ln>
        </p:spPr>
        <p:style>
          <a:lnRef idx="1">
            <a:schemeClr val="accent1"/>
          </a:lnRef>
          <a:fillRef idx="0">
            <a:schemeClr val="accent1"/>
          </a:fillRef>
          <a:effectRef idx="0">
            <a:schemeClr val="accent1"/>
          </a:effectRef>
          <a:fontRef idx="minor">
            <a:schemeClr val="tx1"/>
          </a:fontRef>
        </p:style>
      </p:cxnSp>
      <p:pic>
        <p:nvPicPr>
          <p:cNvPr id="1032" name="Picture 10"/>
          <p:cNvPicPr>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a:off x="16163925" y="13242925"/>
            <a:ext cx="1895475" cy="82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1"/>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931863" y="13165138"/>
            <a:ext cx="1606550"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3" r:id="rId4"/>
    <p:sldLayoutId id="2147483704" r:id="rId5"/>
    <p:sldLayoutId id="2147483705" r:id="rId6"/>
    <p:sldLayoutId id="2147483706" r:id="rId7"/>
    <p:sldLayoutId id="2147483707" r:id="rId8"/>
    <p:sldLayoutId id="2147483702" r:id="rId9"/>
    <p:sldLayoutId id="2147483708" r:id="rId10"/>
    <p:sldLayoutId id="2147483709" r:id="rId11"/>
    <p:sldLayoutId id="2147483710" r:id="rId12"/>
    <p:sldLayoutId id="2147483711" r:id="rId13"/>
    <p:sldLayoutId id="2147483712" r:id="rId14"/>
    <p:sldLayoutId id="2147483713" r:id="rId15"/>
    <p:sldLayoutId id="2147483714" r:id="rId16"/>
    <p:sldLayoutId id="2147483715" r:id="rId17"/>
  </p:sldLayoutIdLst>
  <p:timing>
    <p:tnLst>
      <p:par>
        <p:cTn id="1" dur="indefinite" restart="never" nodeType="tmRoot"/>
      </p:par>
    </p:tnLst>
  </p:timing>
  <p:hf hdr="0" ftr="0" dt="0"/>
  <p:txStyles>
    <p:titleStyle>
      <a:lvl1pPr algn="l" defTabSz="1903413" rtl="0" eaLnBrk="1" fontAlgn="base" hangingPunct="1">
        <a:lnSpc>
          <a:spcPct val="90000"/>
        </a:lnSpc>
        <a:spcBef>
          <a:spcPct val="0"/>
        </a:spcBef>
        <a:spcAft>
          <a:spcPct val="0"/>
        </a:spcAft>
        <a:defRPr sz="9100" kern="1200">
          <a:solidFill>
            <a:schemeClr val="tx1"/>
          </a:solidFill>
          <a:latin typeface="Arial Black" panose="020B0A04020102020204" pitchFamily="34" charset="0"/>
          <a:ea typeface="+mj-ea"/>
          <a:cs typeface="+mj-cs"/>
        </a:defRPr>
      </a:lvl1pPr>
      <a:lvl2pPr algn="l" defTabSz="1903413" rtl="0" eaLnBrk="1" fontAlgn="base" hangingPunct="1">
        <a:lnSpc>
          <a:spcPct val="90000"/>
        </a:lnSpc>
        <a:spcBef>
          <a:spcPct val="0"/>
        </a:spcBef>
        <a:spcAft>
          <a:spcPct val="0"/>
        </a:spcAft>
        <a:defRPr sz="9100">
          <a:solidFill>
            <a:schemeClr val="tx1"/>
          </a:solidFill>
          <a:latin typeface="Arial Black" panose="020B0A04020102020204" pitchFamily="34" charset="0"/>
        </a:defRPr>
      </a:lvl2pPr>
      <a:lvl3pPr algn="l" defTabSz="1903413" rtl="0" eaLnBrk="1" fontAlgn="base" hangingPunct="1">
        <a:lnSpc>
          <a:spcPct val="90000"/>
        </a:lnSpc>
        <a:spcBef>
          <a:spcPct val="0"/>
        </a:spcBef>
        <a:spcAft>
          <a:spcPct val="0"/>
        </a:spcAft>
        <a:defRPr sz="9100">
          <a:solidFill>
            <a:schemeClr val="tx1"/>
          </a:solidFill>
          <a:latin typeface="Arial Black" panose="020B0A04020102020204" pitchFamily="34" charset="0"/>
        </a:defRPr>
      </a:lvl3pPr>
      <a:lvl4pPr algn="l" defTabSz="1903413" rtl="0" eaLnBrk="1" fontAlgn="base" hangingPunct="1">
        <a:lnSpc>
          <a:spcPct val="90000"/>
        </a:lnSpc>
        <a:spcBef>
          <a:spcPct val="0"/>
        </a:spcBef>
        <a:spcAft>
          <a:spcPct val="0"/>
        </a:spcAft>
        <a:defRPr sz="9100">
          <a:solidFill>
            <a:schemeClr val="tx1"/>
          </a:solidFill>
          <a:latin typeface="Arial Black" panose="020B0A04020102020204" pitchFamily="34" charset="0"/>
        </a:defRPr>
      </a:lvl4pPr>
      <a:lvl5pPr algn="l" defTabSz="1903413" rtl="0" eaLnBrk="1" fontAlgn="base" hangingPunct="1">
        <a:lnSpc>
          <a:spcPct val="90000"/>
        </a:lnSpc>
        <a:spcBef>
          <a:spcPct val="0"/>
        </a:spcBef>
        <a:spcAft>
          <a:spcPct val="0"/>
        </a:spcAft>
        <a:defRPr sz="9100">
          <a:solidFill>
            <a:schemeClr val="tx1"/>
          </a:solidFill>
          <a:latin typeface="Arial Black" panose="020B0A04020102020204" pitchFamily="34" charset="0"/>
        </a:defRPr>
      </a:lvl5pPr>
      <a:lvl6pPr marL="457200" algn="l" defTabSz="1903413" rtl="0" eaLnBrk="1" fontAlgn="base" hangingPunct="1">
        <a:lnSpc>
          <a:spcPct val="90000"/>
        </a:lnSpc>
        <a:spcBef>
          <a:spcPct val="0"/>
        </a:spcBef>
        <a:spcAft>
          <a:spcPct val="0"/>
        </a:spcAft>
        <a:defRPr sz="9100">
          <a:solidFill>
            <a:schemeClr val="tx1"/>
          </a:solidFill>
          <a:latin typeface="Arial Black" panose="020B0A04020102020204" pitchFamily="34" charset="0"/>
        </a:defRPr>
      </a:lvl6pPr>
      <a:lvl7pPr marL="914400" algn="l" defTabSz="1903413" rtl="0" eaLnBrk="1" fontAlgn="base" hangingPunct="1">
        <a:lnSpc>
          <a:spcPct val="90000"/>
        </a:lnSpc>
        <a:spcBef>
          <a:spcPct val="0"/>
        </a:spcBef>
        <a:spcAft>
          <a:spcPct val="0"/>
        </a:spcAft>
        <a:defRPr sz="9100">
          <a:solidFill>
            <a:schemeClr val="tx1"/>
          </a:solidFill>
          <a:latin typeface="Arial Black" panose="020B0A04020102020204" pitchFamily="34" charset="0"/>
        </a:defRPr>
      </a:lvl7pPr>
      <a:lvl8pPr marL="1371600" algn="l" defTabSz="1903413" rtl="0" eaLnBrk="1" fontAlgn="base" hangingPunct="1">
        <a:lnSpc>
          <a:spcPct val="90000"/>
        </a:lnSpc>
        <a:spcBef>
          <a:spcPct val="0"/>
        </a:spcBef>
        <a:spcAft>
          <a:spcPct val="0"/>
        </a:spcAft>
        <a:defRPr sz="9100">
          <a:solidFill>
            <a:schemeClr val="tx1"/>
          </a:solidFill>
          <a:latin typeface="Arial Black" panose="020B0A04020102020204" pitchFamily="34" charset="0"/>
        </a:defRPr>
      </a:lvl8pPr>
      <a:lvl9pPr marL="1828800" algn="l" defTabSz="1903413" rtl="0" eaLnBrk="1" fontAlgn="base" hangingPunct="1">
        <a:lnSpc>
          <a:spcPct val="90000"/>
        </a:lnSpc>
        <a:spcBef>
          <a:spcPct val="0"/>
        </a:spcBef>
        <a:spcAft>
          <a:spcPct val="0"/>
        </a:spcAft>
        <a:defRPr sz="9100">
          <a:solidFill>
            <a:schemeClr val="tx1"/>
          </a:solidFill>
          <a:latin typeface="Arial Black" panose="020B0A04020102020204" pitchFamily="34" charset="0"/>
        </a:defRPr>
      </a:lvl9pPr>
    </p:titleStyle>
    <p:bodyStyle>
      <a:lvl1pPr marL="474663" indent="-474663" algn="l" defTabSz="1903413" rtl="0" eaLnBrk="1" fontAlgn="base" hangingPunct="1">
        <a:lnSpc>
          <a:spcPct val="90000"/>
        </a:lnSpc>
        <a:spcBef>
          <a:spcPts val="2088"/>
        </a:spcBef>
        <a:spcAft>
          <a:spcPct val="0"/>
        </a:spcAft>
        <a:buFont typeface="Arial" panose="020B0604020202020204" pitchFamily="34" charset="0"/>
        <a:buChar char="•"/>
        <a:defRPr sz="5800" kern="1200">
          <a:solidFill>
            <a:schemeClr val="tx1"/>
          </a:solidFill>
          <a:latin typeface="Arial" panose="020B0604020202020204" pitchFamily="34" charset="0"/>
          <a:ea typeface="+mn-ea"/>
          <a:cs typeface="Arial" panose="020B0604020202020204" pitchFamily="34" charset="0"/>
        </a:defRPr>
      </a:lvl1pPr>
      <a:lvl2pPr marL="509588" indent="-509588" algn="l" defTabSz="1903413" rtl="0" eaLnBrk="1" fontAlgn="base" hangingPunct="1">
        <a:lnSpc>
          <a:spcPct val="90000"/>
        </a:lnSpc>
        <a:spcBef>
          <a:spcPts val="1038"/>
        </a:spcBef>
        <a:spcAft>
          <a:spcPct val="0"/>
        </a:spcAft>
        <a:buFont typeface="Arial" panose="020B0604020202020204" pitchFamily="34" charset="0"/>
        <a:buChar char="•"/>
        <a:defRPr sz="5000" kern="1200">
          <a:solidFill>
            <a:schemeClr val="tx1"/>
          </a:solidFill>
          <a:latin typeface="Arial" panose="020B0604020202020204" pitchFamily="34" charset="0"/>
          <a:ea typeface="+mn-ea"/>
          <a:cs typeface="Arial" panose="020B0604020202020204" pitchFamily="34" charset="0"/>
        </a:defRPr>
      </a:lvl2pPr>
      <a:lvl3pPr marL="509588" indent="-509588" algn="l" defTabSz="1903413" rtl="0" eaLnBrk="1" fontAlgn="base" hangingPunct="1">
        <a:lnSpc>
          <a:spcPct val="90000"/>
        </a:lnSpc>
        <a:spcBef>
          <a:spcPts val="1038"/>
        </a:spcBef>
        <a:spcAft>
          <a:spcPct val="0"/>
        </a:spcAft>
        <a:buFont typeface="Arial" panose="020B0604020202020204" pitchFamily="34" charset="0"/>
        <a:buChar char="•"/>
        <a:defRPr sz="4100" kern="1200">
          <a:solidFill>
            <a:schemeClr val="tx1"/>
          </a:solidFill>
          <a:latin typeface="Arial" panose="020B0604020202020204" pitchFamily="34" charset="0"/>
          <a:ea typeface="+mn-ea"/>
          <a:cs typeface="Arial" panose="020B0604020202020204" pitchFamily="34" charset="0"/>
        </a:defRPr>
      </a:lvl3pPr>
      <a:lvl4pPr marL="509588" indent="-509588" algn="l" defTabSz="1903413" rtl="0" eaLnBrk="1" fontAlgn="base" hangingPunct="1">
        <a:lnSpc>
          <a:spcPct val="90000"/>
        </a:lnSpc>
        <a:spcBef>
          <a:spcPts val="1038"/>
        </a:spcBef>
        <a:spcAft>
          <a:spcPct val="0"/>
        </a:spcAft>
        <a:buFont typeface="Arial" panose="020B0604020202020204" pitchFamily="34" charset="0"/>
        <a:buChar char="•"/>
        <a:defRPr sz="3700" kern="1200">
          <a:solidFill>
            <a:schemeClr val="tx1"/>
          </a:solidFill>
          <a:latin typeface="Arial" panose="020B0604020202020204" pitchFamily="34" charset="0"/>
          <a:ea typeface="+mn-ea"/>
          <a:cs typeface="Arial" panose="020B0604020202020204" pitchFamily="34" charset="0"/>
        </a:defRPr>
      </a:lvl4pPr>
      <a:lvl5pPr marL="509588" indent="-509588" algn="l" defTabSz="1903413" rtl="0" eaLnBrk="1" fontAlgn="base" hangingPunct="1">
        <a:lnSpc>
          <a:spcPct val="90000"/>
        </a:lnSpc>
        <a:spcBef>
          <a:spcPts val="1038"/>
        </a:spcBef>
        <a:spcAft>
          <a:spcPct val="0"/>
        </a:spcAft>
        <a:buFont typeface="Arial" panose="020B0604020202020204" pitchFamily="34" charset="0"/>
        <a:buChar char="•"/>
        <a:defRPr sz="3700" kern="1200">
          <a:solidFill>
            <a:schemeClr val="tx1"/>
          </a:solidFill>
          <a:latin typeface="Arial" panose="020B0604020202020204" pitchFamily="34" charset="0"/>
          <a:ea typeface="+mn-ea"/>
          <a:cs typeface="Arial" panose="020B0604020202020204" pitchFamily="34" charset="0"/>
        </a:defRPr>
      </a:lvl5pPr>
      <a:lvl6pPr marL="5238666" indent="-476242" algn="l" defTabSz="1904970" rtl="0" eaLnBrk="1" latinLnBrk="0" hangingPunct="1">
        <a:lnSpc>
          <a:spcPct val="90000"/>
        </a:lnSpc>
        <a:spcBef>
          <a:spcPts val="1042"/>
        </a:spcBef>
        <a:buFont typeface="Arial" panose="020B0604020202020204" pitchFamily="34" charset="0"/>
        <a:buChar char="•"/>
        <a:defRPr sz="3750" kern="1200">
          <a:solidFill>
            <a:schemeClr val="tx1"/>
          </a:solidFill>
          <a:latin typeface="+mn-lt"/>
          <a:ea typeface="+mn-ea"/>
          <a:cs typeface="+mn-cs"/>
        </a:defRPr>
      </a:lvl6pPr>
      <a:lvl7pPr marL="6191151" indent="-476242" algn="l" defTabSz="1904970" rtl="0" eaLnBrk="1" latinLnBrk="0" hangingPunct="1">
        <a:lnSpc>
          <a:spcPct val="90000"/>
        </a:lnSpc>
        <a:spcBef>
          <a:spcPts val="1042"/>
        </a:spcBef>
        <a:buFont typeface="Arial" panose="020B0604020202020204" pitchFamily="34" charset="0"/>
        <a:buChar char="•"/>
        <a:defRPr sz="3750" kern="1200">
          <a:solidFill>
            <a:schemeClr val="tx1"/>
          </a:solidFill>
          <a:latin typeface="+mn-lt"/>
          <a:ea typeface="+mn-ea"/>
          <a:cs typeface="+mn-cs"/>
        </a:defRPr>
      </a:lvl7pPr>
      <a:lvl8pPr marL="7143636" indent="-476242" algn="l" defTabSz="1904970" rtl="0" eaLnBrk="1" latinLnBrk="0" hangingPunct="1">
        <a:lnSpc>
          <a:spcPct val="90000"/>
        </a:lnSpc>
        <a:spcBef>
          <a:spcPts val="1042"/>
        </a:spcBef>
        <a:buFont typeface="Arial" panose="020B0604020202020204" pitchFamily="34" charset="0"/>
        <a:buChar char="•"/>
        <a:defRPr sz="3750" kern="1200">
          <a:solidFill>
            <a:schemeClr val="tx1"/>
          </a:solidFill>
          <a:latin typeface="+mn-lt"/>
          <a:ea typeface="+mn-ea"/>
          <a:cs typeface="+mn-cs"/>
        </a:defRPr>
      </a:lvl8pPr>
      <a:lvl9pPr marL="8096120" indent="-476242" algn="l" defTabSz="1904970" rtl="0" eaLnBrk="1" latinLnBrk="0" hangingPunct="1">
        <a:lnSpc>
          <a:spcPct val="90000"/>
        </a:lnSpc>
        <a:spcBef>
          <a:spcPts val="1042"/>
        </a:spcBef>
        <a:buFont typeface="Arial" panose="020B0604020202020204" pitchFamily="34" charset="0"/>
        <a:buChar char="•"/>
        <a:defRPr sz="3750" kern="1200">
          <a:solidFill>
            <a:schemeClr val="tx1"/>
          </a:solidFill>
          <a:latin typeface="+mn-lt"/>
          <a:ea typeface="+mn-ea"/>
          <a:cs typeface="+mn-cs"/>
        </a:defRPr>
      </a:lvl9pPr>
    </p:bodyStyle>
    <p:otherStyle>
      <a:defPPr>
        <a:defRPr lang="en-US"/>
      </a:defPPr>
      <a:lvl1pPr marL="0" algn="l" defTabSz="1904970" rtl="0" eaLnBrk="1" latinLnBrk="0" hangingPunct="1">
        <a:defRPr sz="3750" kern="1200">
          <a:solidFill>
            <a:schemeClr val="tx1"/>
          </a:solidFill>
          <a:latin typeface="+mn-lt"/>
          <a:ea typeface="+mn-ea"/>
          <a:cs typeface="+mn-cs"/>
        </a:defRPr>
      </a:lvl1pPr>
      <a:lvl2pPr marL="952485" algn="l" defTabSz="1904970" rtl="0" eaLnBrk="1" latinLnBrk="0" hangingPunct="1">
        <a:defRPr sz="3750" kern="1200">
          <a:solidFill>
            <a:schemeClr val="tx1"/>
          </a:solidFill>
          <a:latin typeface="+mn-lt"/>
          <a:ea typeface="+mn-ea"/>
          <a:cs typeface="+mn-cs"/>
        </a:defRPr>
      </a:lvl2pPr>
      <a:lvl3pPr marL="1904970" algn="l" defTabSz="1904970" rtl="0" eaLnBrk="1" latinLnBrk="0" hangingPunct="1">
        <a:defRPr sz="3750" kern="1200">
          <a:solidFill>
            <a:schemeClr val="tx1"/>
          </a:solidFill>
          <a:latin typeface="+mn-lt"/>
          <a:ea typeface="+mn-ea"/>
          <a:cs typeface="+mn-cs"/>
        </a:defRPr>
      </a:lvl3pPr>
      <a:lvl4pPr marL="2857454" algn="l" defTabSz="1904970" rtl="0" eaLnBrk="1" latinLnBrk="0" hangingPunct="1">
        <a:defRPr sz="3750" kern="1200">
          <a:solidFill>
            <a:schemeClr val="tx1"/>
          </a:solidFill>
          <a:latin typeface="+mn-lt"/>
          <a:ea typeface="+mn-ea"/>
          <a:cs typeface="+mn-cs"/>
        </a:defRPr>
      </a:lvl4pPr>
      <a:lvl5pPr marL="3809939" algn="l" defTabSz="1904970" rtl="0" eaLnBrk="1" latinLnBrk="0" hangingPunct="1">
        <a:defRPr sz="3750" kern="1200">
          <a:solidFill>
            <a:schemeClr val="tx1"/>
          </a:solidFill>
          <a:latin typeface="+mn-lt"/>
          <a:ea typeface="+mn-ea"/>
          <a:cs typeface="+mn-cs"/>
        </a:defRPr>
      </a:lvl5pPr>
      <a:lvl6pPr marL="4762424" algn="l" defTabSz="1904970" rtl="0" eaLnBrk="1" latinLnBrk="0" hangingPunct="1">
        <a:defRPr sz="3750" kern="1200">
          <a:solidFill>
            <a:schemeClr val="tx1"/>
          </a:solidFill>
          <a:latin typeface="+mn-lt"/>
          <a:ea typeface="+mn-ea"/>
          <a:cs typeface="+mn-cs"/>
        </a:defRPr>
      </a:lvl6pPr>
      <a:lvl7pPr marL="5714909" algn="l" defTabSz="1904970" rtl="0" eaLnBrk="1" latinLnBrk="0" hangingPunct="1">
        <a:defRPr sz="3750" kern="1200">
          <a:solidFill>
            <a:schemeClr val="tx1"/>
          </a:solidFill>
          <a:latin typeface="+mn-lt"/>
          <a:ea typeface="+mn-ea"/>
          <a:cs typeface="+mn-cs"/>
        </a:defRPr>
      </a:lvl7pPr>
      <a:lvl8pPr marL="6667393" algn="l" defTabSz="1904970" rtl="0" eaLnBrk="1" latinLnBrk="0" hangingPunct="1">
        <a:defRPr sz="3750" kern="1200">
          <a:solidFill>
            <a:schemeClr val="tx1"/>
          </a:solidFill>
          <a:latin typeface="+mn-lt"/>
          <a:ea typeface="+mn-ea"/>
          <a:cs typeface="+mn-cs"/>
        </a:defRPr>
      </a:lvl8pPr>
      <a:lvl9pPr marL="7619878" algn="l" defTabSz="1904970" rtl="0" eaLnBrk="1" latinLnBrk="0" hangingPunct="1">
        <a:defRPr sz="37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12.jpg"/><Relationship Id="rId4" Type="http://schemas.openxmlformats.org/officeDocument/2006/relationships/image" Target="../media/image11.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video" Target="https://www.youtube.com/embed/RxboeOsp20E" TargetMode="External"/><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a:fillRect/>
          </a:stretch>
        </p:blipFill>
        <p:spPr>
          <a:xfrm>
            <a:off x="0" y="0"/>
            <a:ext cx="19050000" cy="14287500"/>
          </a:xfrm>
        </p:spPr>
      </p:pic>
      <p:sp>
        <p:nvSpPr>
          <p:cNvPr id="3" name="Title 2"/>
          <p:cNvSpPr>
            <a:spLocks noGrp="1"/>
          </p:cNvSpPr>
          <p:nvPr>
            <p:ph type="ctrTitle"/>
          </p:nvPr>
        </p:nvSpPr>
        <p:spPr>
          <a:xfrm>
            <a:off x="9138137" y="2510509"/>
            <a:ext cx="6617677" cy="6615562"/>
          </a:xfrm>
        </p:spPr>
        <p:txBody>
          <a:bodyPr anchor="t"/>
          <a:lstStyle/>
          <a:p>
            <a:pPr defTabSz="1904970" fontAlgn="auto">
              <a:spcBef>
                <a:spcPts val="2400"/>
              </a:spcBef>
              <a:spcAft>
                <a:spcPts val="0"/>
              </a:spcAft>
              <a:defRPr/>
            </a:pPr>
            <a:r>
              <a:rPr lang="en-NZ" dirty="0" smtClean="0"/>
              <a:t/>
            </a:r>
            <a:br>
              <a:rPr lang="en-NZ" dirty="0" smtClean="0"/>
            </a:br>
            <a:r>
              <a:rPr lang="en-NZ" dirty="0" smtClean="0"/>
              <a:t>Supporting successful transitions</a:t>
            </a:r>
            <a:endParaRPr lang="en-NZ" dirty="0"/>
          </a:p>
        </p:txBody>
      </p:sp>
      <p:sp>
        <p:nvSpPr>
          <p:cNvPr id="4" name="Slide Number Placeholder 3"/>
          <p:cNvSpPr>
            <a:spLocks noGrp="1"/>
          </p:cNvSpPr>
          <p:nvPr>
            <p:ph type="sldNum" sz="quarter" idx="17"/>
          </p:nvPr>
        </p:nvSpPr>
        <p:spPr/>
        <p:txBody>
          <a:bodyPr/>
          <a:lstStyle/>
          <a:p>
            <a:pPr>
              <a:defRPr/>
            </a:pPr>
            <a:fld id="{1EFC605B-5A80-496D-B7C7-D8A1DE472179}" type="slidenum">
              <a:rPr lang="en-NZ"/>
              <a:pPr>
                <a:defRPr/>
              </a:pPr>
              <a:t>1</a:t>
            </a:fld>
            <a:endParaRPr lang="en-NZ"/>
          </a:p>
        </p:txBody>
      </p:sp>
      <p:sp>
        <p:nvSpPr>
          <p:cNvPr id="7" name="TextBox 6"/>
          <p:cNvSpPr txBox="1"/>
          <p:nvPr/>
        </p:nvSpPr>
        <p:spPr>
          <a:xfrm>
            <a:off x="9563099" y="7143750"/>
            <a:ext cx="5767752" cy="1508105"/>
          </a:xfrm>
          <a:prstGeom prst="rect">
            <a:avLst/>
          </a:prstGeom>
          <a:noFill/>
        </p:spPr>
        <p:txBody>
          <a:bodyPr wrap="square" rtlCol="0">
            <a:spAutoFit/>
          </a:bodyPr>
          <a:lstStyle/>
          <a:p>
            <a:r>
              <a:rPr lang="en-NZ" sz="3600" b="1" dirty="0" smtClean="0">
                <a:solidFill>
                  <a:schemeClr val="bg1"/>
                </a:solidFill>
                <a:latin typeface="Arial" panose="020B0604020202020204" pitchFamily="34" charset="0"/>
                <a:cs typeface="Arial" panose="020B0604020202020204" pitchFamily="34" charset="0"/>
              </a:rPr>
              <a:t>Will Goldsmith</a:t>
            </a:r>
          </a:p>
          <a:p>
            <a:r>
              <a:rPr lang="en-NZ" sz="2800" b="1" dirty="0" smtClean="0">
                <a:solidFill>
                  <a:schemeClr val="bg1"/>
                </a:solidFill>
                <a:latin typeface="Arial" panose="020B0604020202020204" pitchFamily="34" charset="0"/>
                <a:cs typeface="Arial" panose="020B0604020202020204" pitchFamily="34" charset="0"/>
              </a:rPr>
              <a:t>Professional Development Services Manager</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102241" y="8956367"/>
            <a:ext cx="3307145" cy="165065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a:xfrm>
            <a:off x="1359194" y="13574765"/>
            <a:ext cx="1024438" cy="524268"/>
          </a:xfrm>
          <a:prstGeom prst="rect">
            <a:avLst/>
          </a:prstGeom>
        </p:spPr>
        <p:txBody>
          <a:bodyPr/>
          <a:lstStyle/>
          <a:p>
            <a:fld id="{CBAD8AD8-06F5-4122-B51C-0173C1450CBC}" type="slidenum">
              <a:rPr lang="en-NZ" smtClean="0">
                <a:solidFill>
                  <a:prstClr val="black">
                    <a:tint val="75000"/>
                  </a:prstClr>
                </a:solidFill>
              </a:rPr>
              <a:pPr/>
              <a:t>2</a:t>
            </a:fld>
            <a:endParaRPr lang="en-NZ" dirty="0">
              <a:solidFill>
                <a:prstClr val="black">
                  <a:tint val="75000"/>
                </a:prstClr>
              </a:solidFill>
            </a:endParaRPr>
          </a:p>
        </p:txBody>
      </p:sp>
      <p:sp>
        <p:nvSpPr>
          <p:cNvPr id="4" name="Content Placeholder 3"/>
          <p:cNvSpPr>
            <a:spLocks noGrp="1"/>
          </p:cNvSpPr>
          <p:nvPr>
            <p:ph idx="1"/>
          </p:nvPr>
        </p:nvSpPr>
        <p:spPr>
          <a:xfrm>
            <a:off x="961194" y="2360053"/>
            <a:ext cx="7712122" cy="10350442"/>
          </a:xfrm>
        </p:spPr>
        <p:txBody>
          <a:bodyPr/>
          <a:lstStyle/>
          <a:p>
            <a:pPr>
              <a:spcBef>
                <a:spcPts val="4200"/>
              </a:spcBef>
            </a:pPr>
            <a:r>
              <a:rPr lang="en-US" sz="4400" dirty="0" smtClean="0"/>
              <a:t>Understandings</a:t>
            </a:r>
            <a:r>
              <a:rPr lang="en-US" sz="4400" dirty="0" smtClean="0"/>
              <a:t>, skills and attitudes people use to </a:t>
            </a:r>
            <a:r>
              <a:rPr lang="en-US" sz="4400" dirty="0" smtClean="0"/>
              <a:t>develop, manage and make informed decisions about </a:t>
            </a:r>
            <a:r>
              <a:rPr lang="en-US" sz="4400" dirty="0" smtClean="0"/>
              <a:t>their careers</a:t>
            </a:r>
          </a:p>
          <a:p>
            <a:pPr>
              <a:spcBef>
                <a:spcPts val="6000"/>
              </a:spcBef>
            </a:pPr>
            <a:r>
              <a:rPr lang="en-US" sz="4400" dirty="0" smtClean="0"/>
              <a:t>Is the foundation</a:t>
            </a:r>
            <a:r>
              <a:rPr lang="en-US" sz="4400" dirty="0" smtClean="0"/>
              <a:t> </a:t>
            </a:r>
            <a:r>
              <a:rPr lang="en-US" sz="4400" dirty="0"/>
              <a:t>of </a:t>
            </a:r>
            <a:r>
              <a:rPr lang="en-US" sz="4400" dirty="0" smtClean="0"/>
              <a:t>all information, training and resources we develop </a:t>
            </a:r>
          </a:p>
          <a:p>
            <a:pPr>
              <a:spcBef>
                <a:spcPts val="6000"/>
              </a:spcBef>
            </a:pPr>
            <a:r>
              <a:rPr lang="en-US" sz="4400" dirty="0" smtClean="0"/>
              <a:t>At the heart of the </a:t>
            </a:r>
            <a:r>
              <a:rPr lang="en-US" sz="4400" dirty="0" smtClean="0"/>
              <a:t>Career Development Benchmarks:</a:t>
            </a:r>
          </a:p>
          <a:p>
            <a:pPr marL="864000" lvl="2">
              <a:spcBef>
                <a:spcPts val="600"/>
              </a:spcBef>
            </a:pPr>
            <a:r>
              <a:rPr lang="en-US" sz="4400" dirty="0" smtClean="0">
                <a:latin typeface="Arial" panose="020B0604020202020204" pitchFamily="34" charset="0"/>
              </a:rPr>
              <a:t>Year </a:t>
            </a:r>
            <a:r>
              <a:rPr lang="en-US" sz="4400" dirty="0" smtClean="0">
                <a:latin typeface="Arial" panose="020B0604020202020204" pitchFamily="34" charset="0"/>
              </a:rPr>
              <a:t>7 and 8</a:t>
            </a:r>
          </a:p>
          <a:p>
            <a:pPr marL="864000" lvl="2">
              <a:spcBef>
                <a:spcPts val="600"/>
              </a:spcBef>
            </a:pPr>
            <a:r>
              <a:rPr lang="en-US" sz="4400" dirty="0" smtClean="0">
                <a:latin typeface="Arial" panose="020B0604020202020204" pitchFamily="34" charset="0"/>
              </a:rPr>
              <a:t>Secondary</a:t>
            </a:r>
          </a:p>
          <a:p>
            <a:pPr marL="864000" lvl="2">
              <a:spcBef>
                <a:spcPts val="600"/>
              </a:spcBef>
            </a:pPr>
            <a:r>
              <a:rPr lang="en-US" sz="4400" dirty="0" smtClean="0">
                <a:latin typeface="Arial" panose="020B0604020202020204" pitchFamily="34" charset="0"/>
              </a:rPr>
              <a:t>Tertiary</a:t>
            </a:r>
            <a:endParaRPr lang="en-US" sz="4400" dirty="0">
              <a:latin typeface="Arial" panose="020B0604020202020204" pitchFamily="34" charset="0"/>
            </a:endParaRPr>
          </a:p>
        </p:txBody>
      </p:sp>
      <p:sp>
        <p:nvSpPr>
          <p:cNvPr id="7" name="Text Placeholder 6"/>
          <p:cNvSpPr>
            <a:spLocks noGrp="1"/>
          </p:cNvSpPr>
          <p:nvPr>
            <p:ph type="body" sz="quarter" idx="13"/>
          </p:nvPr>
        </p:nvSpPr>
        <p:spPr/>
        <p:txBody>
          <a:bodyPr/>
          <a:lstStyle/>
          <a:p>
            <a:r>
              <a:rPr lang="en-NZ" dirty="0" smtClean="0"/>
              <a:t>Career Management </a:t>
            </a:r>
            <a:r>
              <a:rPr lang="en-NZ" dirty="0"/>
              <a:t>C</a:t>
            </a:r>
            <a:r>
              <a:rPr lang="en-NZ" dirty="0" smtClean="0"/>
              <a:t>ompetencies</a:t>
            </a:r>
            <a:endParaRPr lang="en-NZ"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004921">
            <a:off x="8935689" y="3861431"/>
            <a:ext cx="5422420" cy="7669471"/>
          </a:xfrm>
          <a:prstGeom prst="rect">
            <a:avLst/>
          </a:prstGeom>
          <a:ln>
            <a:solidFill>
              <a:schemeClr val="bg1">
                <a:lumMod val="85000"/>
              </a:schemeClr>
            </a:solidFill>
          </a:ln>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61407" y="3791137"/>
            <a:ext cx="5422420" cy="7669471"/>
          </a:xfrm>
          <a:prstGeom prst="rect">
            <a:avLst/>
          </a:prstGeom>
          <a:ln>
            <a:solidFill>
              <a:schemeClr val="bg1">
                <a:lumMod val="85000"/>
              </a:schemeClr>
            </a:solidFill>
          </a:ln>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735480">
            <a:off x="12722823" y="4088402"/>
            <a:ext cx="5422420" cy="7669471"/>
          </a:xfrm>
          <a:prstGeom prst="rect">
            <a:avLst/>
          </a:prstGeom>
          <a:ln>
            <a:solidFill>
              <a:schemeClr val="bg1">
                <a:lumMod val="85000"/>
              </a:schemeClr>
            </a:solidFill>
          </a:ln>
        </p:spPr>
      </p:pic>
    </p:spTree>
    <p:extLst>
      <p:ext uri="{BB962C8B-B14F-4D97-AF65-F5344CB8AC3E}">
        <p14:creationId xmlns:p14="http://schemas.microsoft.com/office/powerpoint/2010/main" val="3709352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Effect transition="in" filter="fade">
                                      <p:cBhvr>
                                        <p:cTn id="21" dur="1000"/>
                                        <p:tgtEl>
                                          <p:spTgt spid="4">
                                            <p:txEl>
                                              <p:pRg st="3" end="3"/>
                                            </p:txEl>
                                          </p:spTgt>
                                        </p:tgtEl>
                                      </p:cBhvr>
                                    </p:animEffect>
                                  </p:childTnLst>
                                </p:cTn>
                              </p:par>
                            </p:childTnLst>
                          </p:cTn>
                        </p:par>
                        <p:par>
                          <p:cTn id="22" fill="hold">
                            <p:stCondLst>
                              <p:cond delay="1500"/>
                            </p:stCondLst>
                            <p:childTnLst>
                              <p:par>
                                <p:cTn id="23" presetID="2" presetClass="entr" presetSubtype="4"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750" fill="hold"/>
                                        <p:tgtEl>
                                          <p:spTgt spid="8"/>
                                        </p:tgtEl>
                                        <p:attrNameLst>
                                          <p:attrName>ppt_x</p:attrName>
                                        </p:attrNameLst>
                                      </p:cBhvr>
                                      <p:tavLst>
                                        <p:tav tm="0">
                                          <p:val>
                                            <p:strVal val="#ppt_x"/>
                                          </p:val>
                                        </p:tav>
                                        <p:tav tm="100000">
                                          <p:val>
                                            <p:strVal val="#ppt_x"/>
                                          </p:val>
                                        </p:tav>
                                      </p:tavLst>
                                    </p:anim>
                                    <p:anim calcmode="lin" valueType="num">
                                      <p:cBhvr additive="base">
                                        <p:cTn id="26" dur="750" fill="hold"/>
                                        <p:tgtEl>
                                          <p:spTgt spid="8"/>
                                        </p:tgtEl>
                                        <p:attrNameLst>
                                          <p:attrName>ppt_y</p:attrName>
                                        </p:attrNameLst>
                                      </p:cBhvr>
                                      <p:tavLst>
                                        <p:tav tm="0">
                                          <p:val>
                                            <p:strVal val="1+#ppt_h/2"/>
                                          </p:val>
                                        </p:tav>
                                        <p:tav tm="100000">
                                          <p:val>
                                            <p:strVal val="#ppt_y"/>
                                          </p:val>
                                        </p:tav>
                                      </p:tavLst>
                                    </p:anim>
                                  </p:childTnLst>
                                </p:cTn>
                              </p:par>
                            </p:childTnLst>
                          </p:cTn>
                        </p:par>
                        <p:par>
                          <p:cTn id="27" fill="hold">
                            <p:stCondLst>
                              <p:cond delay="2250"/>
                            </p:stCondLst>
                            <p:childTnLst>
                              <p:par>
                                <p:cTn id="28" presetID="10" presetClass="entr" presetSubtype="0" fill="hold" grpId="0" nodeType="after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childTnLst>
                          </p:cTn>
                        </p:par>
                        <p:par>
                          <p:cTn id="31" fill="hold">
                            <p:stCondLst>
                              <p:cond delay="2750"/>
                            </p:stCondLst>
                            <p:childTnLst>
                              <p:par>
                                <p:cTn id="32" presetID="2" presetClass="entr" presetSubtype="4"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750" fill="hold"/>
                                        <p:tgtEl>
                                          <p:spTgt spid="10"/>
                                        </p:tgtEl>
                                        <p:attrNameLst>
                                          <p:attrName>ppt_x</p:attrName>
                                        </p:attrNameLst>
                                      </p:cBhvr>
                                      <p:tavLst>
                                        <p:tav tm="0">
                                          <p:val>
                                            <p:strVal val="#ppt_x"/>
                                          </p:val>
                                        </p:tav>
                                        <p:tav tm="100000">
                                          <p:val>
                                            <p:strVal val="#ppt_x"/>
                                          </p:val>
                                        </p:tav>
                                      </p:tavLst>
                                    </p:anim>
                                    <p:anim calcmode="lin" valueType="num">
                                      <p:cBhvr additive="base">
                                        <p:cTn id="35" dur="750" fill="hold"/>
                                        <p:tgtEl>
                                          <p:spTgt spid="10"/>
                                        </p:tgtEl>
                                        <p:attrNameLst>
                                          <p:attrName>ppt_y</p:attrName>
                                        </p:attrNameLst>
                                      </p:cBhvr>
                                      <p:tavLst>
                                        <p:tav tm="0">
                                          <p:val>
                                            <p:strVal val="1+#ppt_h/2"/>
                                          </p:val>
                                        </p:tav>
                                        <p:tav tm="100000">
                                          <p:val>
                                            <p:strVal val="#ppt_y"/>
                                          </p:val>
                                        </p:tav>
                                      </p:tavLst>
                                    </p:anim>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Effect transition="in" filter="fade">
                                      <p:cBhvr>
                                        <p:cTn id="39" dur="500"/>
                                        <p:tgtEl>
                                          <p:spTgt spid="4">
                                            <p:txEl>
                                              <p:pRg st="5" end="5"/>
                                            </p:txEl>
                                          </p:spTgt>
                                        </p:tgtEl>
                                      </p:cBhvr>
                                    </p:animEffect>
                                  </p:childTnLst>
                                </p:cTn>
                              </p:par>
                            </p:childTnLst>
                          </p:cTn>
                        </p:par>
                        <p:par>
                          <p:cTn id="40" fill="hold">
                            <p:stCondLst>
                              <p:cond delay="4000"/>
                            </p:stCondLst>
                            <p:childTnLst>
                              <p:par>
                                <p:cTn id="41" presetID="2" presetClass="entr" presetSubtype="4"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750" fill="hold"/>
                                        <p:tgtEl>
                                          <p:spTgt spid="9"/>
                                        </p:tgtEl>
                                        <p:attrNameLst>
                                          <p:attrName>ppt_x</p:attrName>
                                        </p:attrNameLst>
                                      </p:cBhvr>
                                      <p:tavLst>
                                        <p:tav tm="0">
                                          <p:val>
                                            <p:strVal val="#ppt_x"/>
                                          </p:val>
                                        </p:tav>
                                        <p:tav tm="100000">
                                          <p:val>
                                            <p:strVal val="#ppt_x"/>
                                          </p:val>
                                        </p:tav>
                                      </p:tavLst>
                                    </p:anim>
                                    <p:anim calcmode="lin" valueType="num">
                                      <p:cBhvr additive="base">
                                        <p:cTn id="44" dur="75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0192902" y="2136765"/>
            <a:ext cx="7655789" cy="10511567"/>
          </a:xfrm>
          <a:custGeom>
            <a:avLst/>
            <a:gdLst>
              <a:gd name="connsiteX0" fmla="*/ 0 w 7695447"/>
              <a:gd name="connsiteY0" fmla="*/ 625387 h 3752249"/>
              <a:gd name="connsiteX1" fmla="*/ 625387 w 7695447"/>
              <a:gd name="connsiteY1" fmla="*/ 0 h 3752249"/>
              <a:gd name="connsiteX2" fmla="*/ 7070060 w 7695447"/>
              <a:gd name="connsiteY2" fmla="*/ 0 h 3752249"/>
              <a:gd name="connsiteX3" fmla="*/ 7695447 w 7695447"/>
              <a:gd name="connsiteY3" fmla="*/ 625387 h 3752249"/>
              <a:gd name="connsiteX4" fmla="*/ 7695447 w 7695447"/>
              <a:gd name="connsiteY4" fmla="*/ 3126862 h 3752249"/>
              <a:gd name="connsiteX5" fmla="*/ 7070060 w 7695447"/>
              <a:gd name="connsiteY5" fmla="*/ 3752249 h 3752249"/>
              <a:gd name="connsiteX6" fmla="*/ 625387 w 7695447"/>
              <a:gd name="connsiteY6" fmla="*/ 3752249 h 3752249"/>
              <a:gd name="connsiteX7" fmla="*/ 0 w 7695447"/>
              <a:gd name="connsiteY7" fmla="*/ 3126862 h 3752249"/>
              <a:gd name="connsiteX8" fmla="*/ 0 w 7695447"/>
              <a:gd name="connsiteY8" fmla="*/ 625387 h 3752249"/>
              <a:gd name="connsiteX0" fmla="*/ 141923 w 7837370"/>
              <a:gd name="connsiteY0" fmla="*/ 625387 h 3752249"/>
              <a:gd name="connsiteX1" fmla="*/ 157710 w 7837370"/>
              <a:gd name="connsiteY1" fmla="*/ 0 h 3752249"/>
              <a:gd name="connsiteX2" fmla="*/ 7211983 w 7837370"/>
              <a:gd name="connsiteY2" fmla="*/ 0 h 3752249"/>
              <a:gd name="connsiteX3" fmla="*/ 7837370 w 7837370"/>
              <a:gd name="connsiteY3" fmla="*/ 625387 h 3752249"/>
              <a:gd name="connsiteX4" fmla="*/ 7837370 w 7837370"/>
              <a:gd name="connsiteY4" fmla="*/ 3126862 h 3752249"/>
              <a:gd name="connsiteX5" fmla="*/ 7211983 w 7837370"/>
              <a:gd name="connsiteY5" fmla="*/ 3752249 h 3752249"/>
              <a:gd name="connsiteX6" fmla="*/ 767310 w 7837370"/>
              <a:gd name="connsiteY6" fmla="*/ 3752249 h 3752249"/>
              <a:gd name="connsiteX7" fmla="*/ 141923 w 7837370"/>
              <a:gd name="connsiteY7" fmla="*/ 3126862 h 3752249"/>
              <a:gd name="connsiteX8" fmla="*/ 141923 w 7837370"/>
              <a:gd name="connsiteY8" fmla="*/ 625387 h 3752249"/>
              <a:gd name="connsiteX0" fmla="*/ 0 w 7695447"/>
              <a:gd name="connsiteY0" fmla="*/ 3126862 h 3752249"/>
              <a:gd name="connsiteX1" fmla="*/ 15787 w 7695447"/>
              <a:gd name="connsiteY1" fmla="*/ 0 h 3752249"/>
              <a:gd name="connsiteX2" fmla="*/ 7070060 w 7695447"/>
              <a:gd name="connsiteY2" fmla="*/ 0 h 3752249"/>
              <a:gd name="connsiteX3" fmla="*/ 7695447 w 7695447"/>
              <a:gd name="connsiteY3" fmla="*/ 625387 h 3752249"/>
              <a:gd name="connsiteX4" fmla="*/ 7695447 w 7695447"/>
              <a:gd name="connsiteY4" fmla="*/ 3126862 h 3752249"/>
              <a:gd name="connsiteX5" fmla="*/ 7070060 w 7695447"/>
              <a:gd name="connsiteY5" fmla="*/ 3752249 h 3752249"/>
              <a:gd name="connsiteX6" fmla="*/ 625387 w 7695447"/>
              <a:gd name="connsiteY6" fmla="*/ 3752249 h 3752249"/>
              <a:gd name="connsiteX7" fmla="*/ 0 w 7695447"/>
              <a:gd name="connsiteY7" fmla="*/ 3126862 h 3752249"/>
              <a:gd name="connsiteX0" fmla="*/ 0 w 7695447"/>
              <a:gd name="connsiteY0" fmla="*/ 3126862 h 3752249"/>
              <a:gd name="connsiteX1" fmla="*/ 15787 w 7695447"/>
              <a:gd name="connsiteY1" fmla="*/ 0 h 3752249"/>
              <a:gd name="connsiteX2" fmla="*/ 7070060 w 7695447"/>
              <a:gd name="connsiteY2" fmla="*/ 0 h 3752249"/>
              <a:gd name="connsiteX3" fmla="*/ 7695447 w 7695447"/>
              <a:gd name="connsiteY3" fmla="*/ 625387 h 3752249"/>
              <a:gd name="connsiteX4" fmla="*/ 7695447 w 7695447"/>
              <a:gd name="connsiteY4" fmla="*/ 3126862 h 3752249"/>
              <a:gd name="connsiteX5" fmla="*/ 7070060 w 7695447"/>
              <a:gd name="connsiteY5" fmla="*/ 3752249 h 3752249"/>
              <a:gd name="connsiteX6" fmla="*/ 625387 w 7695447"/>
              <a:gd name="connsiteY6" fmla="*/ 3752249 h 3752249"/>
              <a:gd name="connsiteX7" fmla="*/ 0 w 7695447"/>
              <a:gd name="connsiteY7" fmla="*/ 3126862 h 3752249"/>
              <a:gd name="connsiteX0" fmla="*/ 1037 w 7696484"/>
              <a:gd name="connsiteY0" fmla="*/ 3126862 h 3752249"/>
              <a:gd name="connsiteX1" fmla="*/ 1584 w 7696484"/>
              <a:gd name="connsiteY1" fmla="*/ 0 h 3752249"/>
              <a:gd name="connsiteX2" fmla="*/ 7071097 w 7696484"/>
              <a:gd name="connsiteY2" fmla="*/ 0 h 3752249"/>
              <a:gd name="connsiteX3" fmla="*/ 7696484 w 7696484"/>
              <a:gd name="connsiteY3" fmla="*/ 625387 h 3752249"/>
              <a:gd name="connsiteX4" fmla="*/ 7696484 w 7696484"/>
              <a:gd name="connsiteY4" fmla="*/ 3126862 h 3752249"/>
              <a:gd name="connsiteX5" fmla="*/ 7071097 w 7696484"/>
              <a:gd name="connsiteY5" fmla="*/ 3752249 h 3752249"/>
              <a:gd name="connsiteX6" fmla="*/ 626424 w 7696484"/>
              <a:gd name="connsiteY6" fmla="*/ 3752249 h 3752249"/>
              <a:gd name="connsiteX7" fmla="*/ 1037 w 7696484"/>
              <a:gd name="connsiteY7" fmla="*/ 3126862 h 3752249"/>
              <a:gd name="connsiteX0" fmla="*/ 15419 w 7710866"/>
              <a:gd name="connsiteY0" fmla="*/ 3126862 h 3752249"/>
              <a:gd name="connsiteX1" fmla="*/ 726 w 7710866"/>
              <a:gd name="connsiteY1" fmla="*/ 0 h 3752249"/>
              <a:gd name="connsiteX2" fmla="*/ 7085479 w 7710866"/>
              <a:gd name="connsiteY2" fmla="*/ 0 h 3752249"/>
              <a:gd name="connsiteX3" fmla="*/ 7710866 w 7710866"/>
              <a:gd name="connsiteY3" fmla="*/ 625387 h 3752249"/>
              <a:gd name="connsiteX4" fmla="*/ 7710866 w 7710866"/>
              <a:gd name="connsiteY4" fmla="*/ 3126862 h 3752249"/>
              <a:gd name="connsiteX5" fmla="*/ 7085479 w 7710866"/>
              <a:gd name="connsiteY5" fmla="*/ 3752249 h 3752249"/>
              <a:gd name="connsiteX6" fmla="*/ 640806 w 7710866"/>
              <a:gd name="connsiteY6" fmla="*/ 3752249 h 3752249"/>
              <a:gd name="connsiteX7" fmla="*/ 15419 w 7710866"/>
              <a:gd name="connsiteY7" fmla="*/ 3126862 h 3752249"/>
              <a:gd name="connsiteX0" fmla="*/ 8068 w 7703515"/>
              <a:gd name="connsiteY0" fmla="*/ 3126862 h 3752249"/>
              <a:gd name="connsiteX1" fmla="*/ 995 w 7703515"/>
              <a:gd name="connsiteY1" fmla="*/ 0 h 3752249"/>
              <a:gd name="connsiteX2" fmla="*/ 7078128 w 7703515"/>
              <a:gd name="connsiteY2" fmla="*/ 0 h 3752249"/>
              <a:gd name="connsiteX3" fmla="*/ 7703515 w 7703515"/>
              <a:gd name="connsiteY3" fmla="*/ 625387 h 3752249"/>
              <a:gd name="connsiteX4" fmla="*/ 7703515 w 7703515"/>
              <a:gd name="connsiteY4" fmla="*/ 3126862 h 3752249"/>
              <a:gd name="connsiteX5" fmla="*/ 7078128 w 7703515"/>
              <a:gd name="connsiteY5" fmla="*/ 3752249 h 3752249"/>
              <a:gd name="connsiteX6" fmla="*/ 633455 w 7703515"/>
              <a:gd name="connsiteY6" fmla="*/ 3752249 h 3752249"/>
              <a:gd name="connsiteX7" fmla="*/ 8068 w 7703515"/>
              <a:gd name="connsiteY7" fmla="*/ 3126862 h 3752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03515" h="3752249">
                <a:moveTo>
                  <a:pt x="8068" y="3126862"/>
                </a:moveTo>
                <a:cubicBezTo>
                  <a:pt x="13330" y="2084575"/>
                  <a:pt x="-4267" y="1042287"/>
                  <a:pt x="995" y="0"/>
                </a:cubicBezTo>
                <a:lnTo>
                  <a:pt x="7078128" y="0"/>
                </a:lnTo>
                <a:cubicBezTo>
                  <a:pt x="7423520" y="0"/>
                  <a:pt x="7703515" y="279995"/>
                  <a:pt x="7703515" y="625387"/>
                </a:cubicBezTo>
                <a:lnTo>
                  <a:pt x="7703515" y="3126862"/>
                </a:lnTo>
                <a:cubicBezTo>
                  <a:pt x="7703515" y="3472254"/>
                  <a:pt x="7423520" y="3752249"/>
                  <a:pt x="7078128" y="3752249"/>
                </a:cubicBezTo>
                <a:lnTo>
                  <a:pt x="633455" y="3752249"/>
                </a:lnTo>
                <a:cubicBezTo>
                  <a:pt x="288063" y="3752249"/>
                  <a:pt x="8068" y="3472254"/>
                  <a:pt x="8068" y="3126862"/>
                </a:cubicBezTo>
                <a:close/>
              </a:path>
            </a:pathLst>
          </a:custGeom>
          <a:gradFill flip="none" rotWithShape="1">
            <a:gsLst>
              <a:gs pos="81000">
                <a:schemeClr val="bg2"/>
              </a:gs>
              <a:gs pos="24000">
                <a:schemeClr val="tx2"/>
              </a:gs>
            </a:gsLst>
            <a:lin ang="0" scaled="1"/>
            <a:tileRect/>
          </a:gradFill>
        </p:spPr>
        <p:txBody>
          <a:bodyPr vert="horz" wrap="square" lIns="540000" tIns="274320" rIns="540000" bIns="396000" rtlCol="0" anchor="t" anchorCtr="0">
            <a:noAutofit/>
          </a:bodyPr>
          <a:lstStyle>
            <a:lvl1pPr algn="l" defTabSz="1904970" rtl="0" eaLnBrk="1" latinLnBrk="0" hangingPunct="1">
              <a:lnSpc>
                <a:spcPct val="100000"/>
              </a:lnSpc>
              <a:spcBef>
                <a:spcPct val="0"/>
              </a:spcBef>
              <a:buNone/>
              <a:defRPr sz="2800" kern="1200" baseline="0">
                <a:solidFill>
                  <a:schemeClr val="bg1"/>
                </a:solidFill>
                <a:latin typeface="Arial Black" panose="020B0A04020102020204" pitchFamily="34" charset="0"/>
                <a:ea typeface="+mj-ea"/>
                <a:cs typeface="Arial" panose="020B0604020202020204" pitchFamily="34" charset="0"/>
              </a:defRPr>
            </a:lvl1pPr>
          </a:lstStyle>
          <a:p>
            <a:endParaRPr lang="en-NZ" sz="3200" dirty="0">
              <a:latin typeface="Arial" panose="020B0604020202020204" pitchFamily="34" charset="0"/>
            </a:endParaRPr>
          </a:p>
        </p:txBody>
      </p:sp>
      <p:sp>
        <p:nvSpPr>
          <p:cNvPr id="3" name="Slide Number Placeholder 2"/>
          <p:cNvSpPr>
            <a:spLocks noGrp="1"/>
          </p:cNvSpPr>
          <p:nvPr>
            <p:ph type="sldNum" sz="quarter" idx="4294967295"/>
          </p:nvPr>
        </p:nvSpPr>
        <p:spPr>
          <a:xfrm>
            <a:off x="1359194" y="13574765"/>
            <a:ext cx="1024438" cy="524268"/>
          </a:xfrm>
          <a:prstGeom prst="rect">
            <a:avLst/>
          </a:prstGeom>
        </p:spPr>
        <p:txBody>
          <a:bodyPr/>
          <a:lstStyle/>
          <a:p>
            <a:fld id="{CBAD8AD8-06F5-4122-B51C-0173C1450CBC}" type="slidenum">
              <a:rPr lang="en-NZ" smtClean="0">
                <a:solidFill>
                  <a:prstClr val="black">
                    <a:tint val="75000"/>
                  </a:prstClr>
                </a:solidFill>
              </a:rPr>
              <a:pPr/>
              <a:t>3</a:t>
            </a:fld>
            <a:endParaRPr lang="en-NZ" dirty="0">
              <a:solidFill>
                <a:prstClr val="black">
                  <a:tint val="75000"/>
                </a:prstClr>
              </a:solidFill>
            </a:endParaRPr>
          </a:p>
        </p:txBody>
      </p:sp>
      <p:sp>
        <p:nvSpPr>
          <p:cNvPr id="4" name="Content Placeholder 3"/>
          <p:cNvSpPr>
            <a:spLocks noGrp="1"/>
          </p:cNvSpPr>
          <p:nvPr>
            <p:ph idx="1"/>
          </p:nvPr>
        </p:nvSpPr>
        <p:spPr>
          <a:xfrm>
            <a:off x="804352" y="2575845"/>
            <a:ext cx="8441248" cy="10129501"/>
          </a:xfrm>
        </p:spPr>
        <p:txBody>
          <a:bodyPr/>
          <a:lstStyle/>
          <a:p>
            <a:pPr>
              <a:spcBef>
                <a:spcPts val="4200"/>
              </a:spcBef>
            </a:pPr>
            <a:r>
              <a:rPr lang="en-US" sz="4800" dirty="0"/>
              <a:t>Work Inspiration</a:t>
            </a:r>
          </a:p>
          <a:p>
            <a:pPr>
              <a:spcBef>
                <a:spcPts val="4200"/>
              </a:spcBef>
            </a:pPr>
            <a:r>
              <a:rPr lang="en-US" sz="4800" dirty="0" smtClean="0"/>
              <a:t>Industry-focused events</a:t>
            </a:r>
          </a:p>
          <a:p>
            <a:pPr>
              <a:spcBef>
                <a:spcPts val="4200"/>
              </a:spcBef>
            </a:pPr>
            <a:r>
              <a:rPr lang="en-US" sz="4800" dirty="0" smtClean="0"/>
              <a:t>Māia</a:t>
            </a:r>
            <a:endParaRPr lang="en-NZ" sz="4800" dirty="0" smtClean="0"/>
          </a:p>
          <a:p>
            <a:pPr>
              <a:spcBef>
                <a:spcPts val="4200"/>
              </a:spcBef>
            </a:pPr>
            <a:r>
              <a:rPr lang="en-NZ" sz="4800" dirty="0" smtClean="0"/>
              <a:t>Supporting initiatives delivered by </a:t>
            </a:r>
            <a:br>
              <a:rPr lang="en-NZ" sz="4800" dirty="0" smtClean="0"/>
            </a:br>
            <a:r>
              <a:rPr lang="en-NZ" sz="4800" dirty="0" smtClean="0"/>
              <a:t>other organisations</a:t>
            </a:r>
          </a:p>
          <a:p>
            <a:pPr>
              <a:spcBef>
                <a:spcPts val="4200"/>
              </a:spcBef>
            </a:pPr>
            <a:r>
              <a:rPr lang="en-NZ" sz="4800" dirty="0" smtClean="0"/>
              <a:t>Employability Skills Framework</a:t>
            </a:r>
            <a:endParaRPr lang="en-NZ" sz="4400" dirty="0"/>
          </a:p>
        </p:txBody>
      </p:sp>
      <p:sp>
        <p:nvSpPr>
          <p:cNvPr id="7" name="Text Placeholder 6"/>
          <p:cNvSpPr>
            <a:spLocks noGrp="1"/>
          </p:cNvSpPr>
          <p:nvPr>
            <p:ph type="body" sz="quarter" idx="13"/>
          </p:nvPr>
        </p:nvSpPr>
        <p:spPr/>
        <p:txBody>
          <a:bodyPr/>
          <a:lstStyle/>
          <a:p>
            <a:r>
              <a:rPr lang="en-NZ" dirty="0" smtClean="0"/>
              <a:t>Real connection to the world of work</a:t>
            </a:r>
            <a:endParaRPr lang="en-NZ" dirty="0"/>
          </a:p>
        </p:txBody>
      </p:sp>
      <p:sp>
        <p:nvSpPr>
          <p:cNvPr id="10" name="TextBox 9"/>
          <p:cNvSpPr txBox="1"/>
          <p:nvPr/>
        </p:nvSpPr>
        <p:spPr>
          <a:xfrm>
            <a:off x="10644551" y="2575846"/>
            <a:ext cx="6752493" cy="9633406"/>
          </a:xfrm>
          <a:prstGeom prst="rect">
            <a:avLst/>
          </a:prstGeom>
          <a:noFill/>
        </p:spPr>
        <p:txBody>
          <a:bodyPr wrap="square" rtlCol="0">
            <a:spAutoFit/>
          </a:bodyPr>
          <a:lstStyle/>
          <a:p>
            <a:r>
              <a:rPr lang="en-US" sz="4000" b="1" dirty="0" smtClean="0">
                <a:solidFill>
                  <a:schemeClr val="bg1"/>
                </a:solidFill>
                <a:latin typeface="Arial" panose="020B0604020202020204" pitchFamily="34" charset="0"/>
                <a:cs typeface="Arial" panose="020B0604020202020204" pitchFamily="34" charset="0"/>
              </a:rPr>
              <a:t>Employability skills</a:t>
            </a:r>
          </a:p>
          <a:p>
            <a:endParaRPr lang="en-US" sz="4000" b="1" dirty="0">
              <a:solidFill>
                <a:schemeClr val="bg1"/>
              </a:solidFill>
              <a:latin typeface="Arial" panose="020B0604020202020204" pitchFamily="34" charset="0"/>
              <a:cs typeface="Arial" panose="020B0604020202020204" pitchFamily="34" charset="0"/>
            </a:endParaRPr>
          </a:p>
          <a:p>
            <a:pPr marL="571500" indent="-571500">
              <a:buFont typeface="Arial" panose="020B0604020202020204" pitchFamily="34" charset="0"/>
              <a:buChar char="•"/>
            </a:pPr>
            <a:r>
              <a:rPr lang="en-US" sz="4000" b="1" dirty="0" smtClean="0">
                <a:solidFill>
                  <a:schemeClr val="bg1"/>
                </a:solidFill>
                <a:latin typeface="Arial" panose="020B0604020202020204" pitchFamily="34" charset="0"/>
                <a:cs typeface="Arial" panose="020B0604020202020204" pitchFamily="34" charset="0"/>
              </a:rPr>
              <a:t>Positive attitude</a:t>
            </a:r>
          </a:p>
          <a:p>
            <a:pPr marL="571500" indent="-571500">
              <a:spcBef>
                <a:spcPts val="3600"/>
              </a:spcBef>
              <a:buFont typeface="Arial" panose="020B0604020202020204" pitchFamily="34" charset="0"/>
              <a:buChar char="•"/>
            </a:pPr>
            <a:r>
              <a:rPr lang="en-US" sz="4000" b="1" dirty="0" smtClean="0">
                <a:solidFill>
                  <a:schemeClr val="bg1"/>
                </a:solidFill>
                <a:latin typeface="Arial" panose="020B0604020202020204" pitchFamily="34" charset="0"/>
                <a:cs typeface="Arial" panose="020B0604020202020204" pitchFamily="34" charset="0"/>
              </a:rPr>
              <a:t>Communication</a:t>
            </a:r>
          </a:p>
          <a:p>
            <a:pPr marL="571500" indent="-571500">
              <a:spcBef>
                <a:spcPts val="3600"/>
              </a:spcBef>
              <a:buFont typeface="Arial" panose="020B0604020202020204" pitchFamily="34" charset="0"/>
              <a:buChar char="•"/>
            </a:pPr>
            <a:r>
              <a:rPr lang="en-US" sz="4000" b="1" dirty="0" smtClean="0">
                <a:solidFill>
                  <a:schemeClr val="bg1"/>
                </a:solidFill>
                <a:latin typeface="Arial" panose="020B0604020202020204" pitchFamily="34" charset="0"/>
                <a:cs typeface="Arial" panose="020B0604020202020204" pitchFamily="34" charset="0"/>
              </a:rPr>
              <a:t>Teamwork</a:t>
            </a:r>
          </a:p>
          <a:p>
            <a:pPr marL="571500" indent="-571500">
              <a:spcBef>
                <a:spcPts val="3600"/>
              </a:spcBef>
              <a:buFont typeface="Arial" panose="020B0604020202020204" pitchFamily="34" charset="0"/>
              <a:buChar char="•"/>
            </a:pPr>
            <a:r>
              <a:rPr lang="en-US" sz="4000" b="1" dirty="0" smtClean="0">
                <a:solidFill>
                  <a:schemeClr val="bg1"/>
                </a:solidFill>
                <a:latin typeface="Arial" panose="020B0604020202020204" pitchFamily="34" charset="0"/>
                <a:cs typeface="Arial" panose="020B0604020202020204" pitchFamily="34" charset="0"/>
              </a:rPr>
              <a:t>Self-management</a:t>
            </a:r>
          </a:p>
          <a:p>
            <a:pPr marL="571500" indent="-571500">
              <a:spcBef>
                <a:spcPts val="3600"/>
              </a:spcBef>
              <a:buFont typeface="Arial" panose="020B0604020202020204" pitchFamily="34" charset="0"/>
              <a:buChar char="•"/>
            </a:pPr>
            <a:r>
              <a:rPr lang="en-US" sz="4000" b="1" dirty="0" smtClean="0">
                <a:solidFill>
                  <a:schemeClr val="bg1"/>
                </a:solidFill>
                <a:latin typeface="Arial" panose="020B0604020202020204" pitchFamily="34" charset="0"/>
                <a:cs typeface="Arial" panose="020B0604020202020204" pitchFamily="34" charset="0"/>
              </a:rPr>
              <a:t>Willingness </a:t>
            </a:r>
            <a:r>
              <a:rPr lang="en-US" sz="4000" b="1" dirty="0">
                <a:solidFill>
                  <a:schemeClr val="bg1"/>
                </a:solidFill>
                <a:latin typeface="Arial" panose="020B0604020202020204" pitchFamily="34" charset="0"/>
                <a:cs typeface="Arial" panose="020B0604020202020204" pitchFamily="34" charset="0"/>
              </a:rPr>
              <a:t>to </a:t>
            </a:r>
            <a:r>
              <a:rPr lang="en-US" sz="4000" b="1" dirty="0" smtClean="0">
                <a:solidFill>
                  <a:schemeClr val="bg1"/>
                </a:solidFill>
                <a:latin typeface="Arial" panose="020B0604020202020204" pitchFamily="34" charset="0"/>
                <a:cs typeface="Arial" panose="020B0604020202020204" pitchFamily="34" charset="0"/>
              </a:rPr>
              <a:t>learn</a:t>
            </a:r>
          </a:p>
          <a:p>
            <a:pPr marL="571500" indent="-571500">
              <a:spcBef>
                <a:spcPts val="3600"/>
              </a:spcBef>
              <a:buFont typeface="Arial" panose="020B0604020202020204" pitchFamily="34" charset="0"/>
              <a:buChar char="•"/>
            </a:pPr>
            <a:r>
              <a:rPr lang="en-US" sz="4000" b="1" dirty="0" smtClean="0">
                <a:solidFill>
                  <a:schemeClr val="bg1"/>
                </a:solidFill>
                <a:latin typeface="Arial" panose="020B0604020202020204" pitchFamily="34" charset="0"/>
                <a:cs typeface="Arial" panose="020B0604020202020204" pitchFamily="34" charset="0"/>
              </a:rPr>
              <a:t>Thinking </a:t>
            </a:r>
            <a:r>
              <a:rPr lang="en-US" sz="4000" b="1" dirty="0">
                <a:solidFill>
                  <a:schemeClr val="bg1"/>
                </a:solidFill>
                <a:latin typeface="Arial" panose="020B0604020202020204" pitchFamily="34" charset="0"/>
                <a:cs typeface="Arial" panose="020B0604020202020204" pitchFamily="34" charset="0"/>
              </a:rPr>
              <a:t>skills (</a:t>
            </a:r>
            <a:r>
              <a:rPr lang="en-US" sz="4000" b="1" dirty="0" smtClean="0">
                <a:solidFill>
                  <a:schemeClr val="bg1"/>
                </a:solidFill>
                <a:latin typeface="Arial" panose="020B0604020202020204" pitchFamily="34" charset="0"/>
                <a:cs typeface="Arial" panose="020B0604020202020204" pitchFamily="34" charset="0"/>
              </a:rPr>
              <a:t>problem solving </a:t>
            </a:r>
            <a:r>
              <a:rPr lang="en-US" sz="4000" b="1" dirty="0">
                <a:solidFill>
                  <a:schemeClr val="bg1"/>
                </a:solidFill>
                <a:latin typeface="Arial" panose="020B0604020202020204" pitchFamily="34" charset="0"/>
                <a:cs typeface="Arial" panose="020B0604020202020204" pitchFamily="34" charset="0"/>
              </a:rPr>
              <a:t>and decision </a:t>
            </a:r>
            <a:r>
              <a:rPr lang="en-US" sz="4000" b="1" dirty="0" smtClean="0">
                <a:solidFill>
                  <a:schemeClr val="bg1"/>
                </a:solidFill>
                <a:latin typeface="Arial" panose="020B0604020202020204" pitchFamily="34" charset="0"/>
                <a:cs typeface="Arial" panose="020B0604020202020204" pitchFamily="34" charset="0"/>
              </a:rPr>
              <a:t>making)</a:t>
            </a:r>
          </a:p>
          <a:p>
            <a:pPr marL="571500" indent="-571500">
              <a:spcBef>
                <a:spcPts val="3600"/>
              </a:spcBef>
              <a:buFont typeface="Arial" panose="020B0604020202020204" pitchFamily="34" charset="0"/>
              <a:buChar char="•"/>
            </a:pPr>
            <a:r>
              <a:rPr lang="en-US" sz="4000" b="1" dirty="0" smtClean="0">
                <a:solidFill>
                  <a:schemeClr val="bg1"/>
                </a:solidFill>
                <a:latin typeface="Arial" panose="020B0604020202020204" pitchFamily="34" charset="0"/>
                <a:cs typeface="Arial" panose="020B0604020202020204" pitchFamily="34" charset="0"/>
              </a:rPr>
              <a:t>Resilience.</a:t>
            </a:r>
            <a:endParaRPr lang="en-NZ" sz="4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15041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75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75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75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75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75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nodeType="clickEffect">
                                  <p:stCondLst>
                                    <p:cond delay="0"/>
                                  </p:stCondLst>
                                  <p:childTnLst>
                                    <p:set>
                                      <p:cBhvr>
                                        <p:cTn id="36" dur="1" fill="hold">
                                          <p:stCondLst>
                                            <p:cond delay="0"/>
                                          </p:stCondLst>
                                        </p:cTn>
                                        <p:tgtEl>
                                          <p:spTgt spid="10">
                                            <p:txEl>
                                              <p:pRg st="2" end="2"/>
                                            </p:txEl>
                                          </p:spTgt>
                                        </p:tgtEl>
                                        <p:attrNameLst>
                                          <p:attrName>style.visibility</p:attrName>
                                        </p:attrNameLst>
                                      </p:cBhvr>
                                      <p:to>
                                        <p:strVal val="visible"/>
                                      </p:to>
                                    </p:set>
                                    <p:anim calcmode="lin" valueType="num">
                                      <p:cBhvr>
                                        <p:cTn id="37" dur="1000" fill="hold"/>
                                        <p:tgtEl>
                                          <p:spTgt spid="10">
                                            <p:txEl>
                                              <p:pRg st="2" end="2"/>
                                            </p:txEl>
                                          </p:spTgt>
                                        </p:tgtEl>
                                        <p:attrNameLst>
                                          <p:attrName>ppt_w</p:attrName>
                                        </p:attrNameLst>
                                      </p:cBhvr>
                                      <p:tavLst>
                                        <p:tav tm="0">
                                          <p:val>
                                            <p:fltVal val="0"/>
                                          </p:val>
                                        </p:tav>
                                        <p:tav tm="100000">
                                          <p:val>
                                            <p:strVal val="#ppt_w"/>
                                          </p:val>
                                        </p:tav>
                                      </p:tavLst>
                                    </p:anim>
                                    <p:anim calcmode="lin" valueType="num">
                                      <p:cBhvr>
                                        <p:cTn id="38" dur="1000" fill="hold"/>
                                        <p:tgtEl>
                                          <p:spTgt spid="10">
                                            <p:txEl>
                                              <p:pRg st="2" end="2"/>
                                            </p:txEl>
                                          </p:spTgt>
                                        </p:tgtEl>
                                        <p:attrNameLst>
                                          <p:attrName>ppt_h</p:attrName>
                                        </p:attrNameLst>
                                      </p:cBhvr>
                                      <p:tavLst>
                                        <p:tav tm="0">
                                          <p:val>
                                            <p:fltVal val="0"/>
                                          </p:val>
                                        </p:tav>
                                        <p:tav tm="100000">
                                          <p:val>
                                            <p:strVal val="#ppt_h"/>
                                          </p:val>
                                        </p:tav>
                                      </p:tavLst>
                                    </p:anim>
                                    <p:anim calcmode="lin" valueType="num">
                                      <p:cBhvr>
                                        <p:cTn id="39" dur="1000" fill="hold"/>
                                        <p:tgtEl>
                                          <p:spTgt spid="10">
                                            <p:txEl>
                                              <p:pRg st="2" end="2"/>
                                            </p:txEl>
                                          </p:spTgt>
                                        </p:tgtEl>
                                        <p:attrNameLst>
                                          <p:attrName>style.rotation</p:attrName>
                                        </p:attrNameLst>
                                      </p:cBhvr>
                                      <p:tavLst>
                                        <p:tav tm="0">
                                          <p:val>
                                            <p:fltVal val="90"/>
                                          </p:val>
                                        </p:tav>
                                        <p:tav tm="100000">
                                          <p:val>
                                            <p:fltVal val="0"/>
                                          </p:val>
                                        </p:tav>
                                      </p:tavLst>
                                    </p:anim>
                                    <p:animEffect transition="in" filter="fade">
                                      <p:cBhvr>
                                        <p:cTn id="40" dur="1000"/>
                                        <p:tgtEl>
                                          <p:spTgt spid="10">
                                            <p:txEl>
                                              <p:pRg st="2" end="2"/>
                                            </p:txEl>
                                          </p:spTgt>
                                        </p:tgtEl>
                                      </p:cBhvr>
                                    </p:animEffect>
                                  </p:childTnLst>
                                </p:cTn>
                              </p:par>
                              <p:par>
                                <p:cTn id="41" presetID="31" presetClass="entr" presetSubtype="0" fill="hold" nodeType="withEffect">
                                  <p:stCondLst>
                                    <p:cond delay="0"/>
                                  </p:stCondLst>
                                  <p:childTnLst>
                                    <p:set>
                                      <p:cBhvr>
                                        <p:cTn id="42" dur="1" fill="hold">
                                          <p:stCondLst>
                                            <p:cond delay="0"/>
                                          </p:stCondLst>
                                        </p:cTn>
                                        <p:tgtEl>
                                          <p:spTgt spid="10">
                                            <p:txEl>
                                              <p:pRg st="3" end="3"/>
                                            </p:txEl>
                                          </p:spTgt>
                                        </p:tgtEl>
                                        <p:attrNameLst>
                                          <p:attrName>style.visibility</p:attrName>
                                        </p:attrNameLst>
                                      </p:cBhvr>
                                      <p:to>
                                        <p:strVal val="visible"/>
                                      </p:to>
                                    </p:set>
                                    <p:anim calcmode="lin" valueType="num">
                                      <p:cBhvr>
                                        <p:cTn id="43" dur="1000" fill="hold"/>
                                        <p:tgtEl>
                                          <p:spTgt spid="10">
                                            <p:txEl>
                                              <p:pRg st="3" end="3"/>
                                            </p:txEl>
                                          </p:spTgt>
                                        </p:tgtEl>
                                        <p:attrNameLst>
                                          <p:attrName>ppt_w</p:attrName>
                                        </p:attrNameLst>
                                      </p:cBhvr>
                                      <p:tavLst>
                                        <p:tav tm="0">
                                          <p:val>
                                            <p:fltVal val="0"/>
                                          </p:val>
                                        </p:tav>
                                        <p:tav tm="100000">
                                          <p:val>
                                            <p:strVal val="#ppt_w"/>
                                          </p:val>
                                        </p:tav>
                                      </p:tavLst>
                                    </p:anim>
                                    <p:anim calcmode="lin" valueType="num">
                                      <p:cBhvr>
                                        <p:cTn id="44" dur="1000" fill="hold"/>
                                        <p:tgtEl>
                                          <p:spTgt spid="10">
                                            <p:txEl>
                                              <p:pRg st="3" end="3"/>
                                            </p:txEl>
                                          </p:spTgt>
                                        </p:tgtEl>
                                        <p:attrNameLst>
                                          <p:attrName>ppt_h</p:attrName>
                                        </p:attrNameLst>
                                      </p:cBhvr>
                                      <p:tavLst>
                                        <p:tav tm="0">
                                          <p:val>
                                            <p:fltVal val="0"/>
                                          </p:val>
                                        </p:tav>
                                        <p:tav tm="100000">
                                          <p:val>
                                            <p:strVal val="#ppt_h"/>
                                          </p:val>
                                        </p:tav>
                                      </p:tavLst>
                                    </p:anim>
                                    <p:anim calcmode="lin" valueType="num">
                                      <p:cBhvr>
                                        <p:cTn id="45" dur="1000" fill="hold"/>
                                        <p:tgtEl>
                                          <p:spTgt spid="10">
                                            <p:txEl>
                                              <p:pRg st="3" end="3"/>
                                            </p:txEl>
                                          </p:spTgt>
                                        </p:tgtEl>
                                        <p:attrNameLst>
                                          <p:attrName>style.rotation</p:attrName>
                                        </p:attrNameLst>
                                      </p:cBhvr>
                                      <p:tavLst>
                                        <p:tav tm="0">
                                          <p:val>
                                            <p:fltVal val="90"/>
                                          </p:val>
                                        </p:tav>
                                        <p:tav tm="100000">
                                          <p:val>
                                            <p:fltVal val="0"/>
                                          </p:val>
                                        </p:tav>
                                      </p:tavLst>
                                    </p:anim>
                                    <p:animEffect transition="in" filter="fade">
                                      <p:cBhvr>
                                        <p:cTn id="46" dur="1000"/>
                                        <p:tgtEl>
                                          <p:spTgt spid="10">
                                            <p:txEl>
                                              <p:pRg st="3" end="3"/>
                                            </p:txEl>
                                          </p:spTgt>
                                        </p:tgtEl>
                                      </p:cBhvr>
                                    </p:animEffect>
                                  </p:childTnLst>
                                </p:cTn>
                              </p:par>
                              <p:par>
                                <p:cTn id="47" presetID="31" presetClass="entr" presetSubtype="0" fill="hold" nodeType="withEffect">
                                  <p:stCondLst>
                                    <p:cond delay="0"/>
                                  </p:stCondLst>
                                  <p:childTnLst>
                                    <p:set>
                                      <p:cBhvr>
                                        <p:cTn id="48" dur="1" fill="hold">
                                          <p:stCondLst>
                                            <p:cond delay="0"/>
                                          </p:stCondLst>
                                        </p:cTn>
                                        <p:tgtEl>
                                          <p:spTgt spid="10">
                                            <p:txEl>
                                              <p:pRg st="4" end="4"/>
                                            </p:txEl>
                                          </p:spTgt>
                                        </p:tgtEl>
                                        <p:attrNameLst>
                                          <p:attrName>style.visibility</p:attrName>
                                        </p:attrNameLst>
                                      </p:cBhvr>
                                      <p:to>
                                        <p:strVal val="visible"/>
                                      </p:to>
                                    </p:set>
                                    <p:anim calcmode="lin" valueType="num">
                                      <p:cBhvr>
                                        <p:cTn id="49" dur="1000" fill="hold"/>
                                        <p:tgtEl>
                                          <p:spTgt spid="10">
                                            <p:txEl>
                                              <p:pRg st="4" end="4"/>
                                            </p:txEl>
                                          </p:spTgt>
                                        </p:tgtEl>
                                        <p:attrNameLst>
                                          <p:attrName>ppt_w</p:attrName>
                                        </p:attrNameLst>
                                      </p:cBhvr>
                                      <p:tavLst>
                                        <p:tav tm="0">
                                          <p:val>
                                            <p:fltVal val="0"/>
                                          </p:val>
                                        </p:tav>
                                        <p:tav tm="100000">
                                          <p:val>
                                            <p:strVal val="#ppt_w"/>
                                          </p:val>
                                        </p:tav>
                                      </p:tavLst>
                                    </p:anim>
                                    <p:anim calcmode="lin" valueType="num">
                                      <p:cBhvr>
                                        <p:cTn id="50" dur="1000" fill="hold"/>
                                        <p:tgtEl>
                                          <p:spTgt spid="10">
                                            <p:txEl>
                                              <p:pRg st="4" end="4"/>
                                            </p:txEl>
                                          </p:spTgt>
                                        </p:tgtEl>
                                        <p:attrNameLst>
                                          <p:attrName>ppt_h</p:attrName>
                                        </p:attrNameLst>
                                      </p:cBhvr>
                                      <p:tavLst>
                                        <p:tav tm="0">
                                          <p:val>
                                            <p:fltVal val="0"/>
                                          </p:val>
                                        </p:tav>
                                        <p:tav tm="100000">
                                          <p:val>
                                            <p:strVal val="#ppt_h"/>
                                          </p:val>
                                        </p:tav>
                                      </p:tavLst>
                                    </p:anim>
                                    <p:anim calcmode="lin" valueType="num">
                                      <p:cBhvr>
                                        <p:cTn id="51" dur="1000" fill="hold"/>
                                        <p:tgtEl>
                                          <p:spTgt spid="10">
                                            <p:txEl>
                                              <p:pRg st="4" end="4"/>
                                            </p:txEl>
                                          </p:spTgt>
                                        </p:tgtEl>
                                        <p:attrNameLst>
                                          <p:attrName>style.rotation</p:attrName>
                                        </p:attrNameLst>
                                      </p:cBhvr>
                                      <p:tavLst>
                                        <p:tav tm="0">
                                          <p:val>
                                            <p:fltVal val="90"/>
                                          </p:val>
                                        </p:tav>
                                        <p:tav tm="100000">
                                          <p:val>
                                            <p:fltVal val="0"/>
                                          </p:val>
                                        </p:tav>
                                      </p:tavLst>
                                    </p:anim>
                                    <p:animEffect transition="in" filter="fade">
                                      <p:cBhvr>
                                        <p:cTn id="52" dur="1000"/>
                                        <p:tgtEl>
                                          <p:spTgt spid="10">
                                            <p:txEl>
                                              <p:pRg st="4" end="4"/>
                                            </p:txEl>
                                          </p:spTgt>
                                        </p:tgtEl>
                                      </p:cBhvr>
                                    </p:animEffect>
                                  </p:childTnLst>
                                </p:cTn>
                              </p:par>
                              <p:par>
                                <p:cTn id="53" presetID="31" presetClass="entr" presetSubtype="0" fill="hold" nodeType="withEffect">
                                  <p:stCondLst>
                                    <p:cond delay="0"/>
                                  </p:stCondLst>
                                  <p:childTnLst>
                                    <p:set>
                                      <p:cBhvr>
                                        <p:cTn id="54" dur="1" fill="hold">
                                          <p:stCondLst>
                                            <p:cond delay="0"/>
                                          </p:stCondLst>
                                        </p:cTn>
                                        <p:tgtEl>
                                          <p:spTgt spid="10">
                                            <p:txEl>
                                              <p:pRg st="5" end="5"/>
                                            </p:txEl>
                                          </p:spTgt>
                                        </p:tgtEl>
                                        <p:attrNameLst>
                                          <p:attrName>style.visibility</p:attrName>
                                        </p:attrNameLst>
                                      </p:cBhvr>
                                      <p:to>
                                        <p:strVal val="visible"/>
                                      </p:to>
                                    </p:set>
                                    <p:anim calcmode="lin" valueType="num">
                                      <p:cBhvr>
                                        <p:cTn id="55" dur="1000" fill="hold"/>
                                        <p:tgtEl>
                                          <p:spTgt spid="10">
                                            <p:txEl>
                                              <p:pRg st="5" end="5"/>
                                            </p:txEl>
                                          </p:spTgt>
                                        </p:tgtEl>
                                        <p:attrNameLst>
                                          <p:attrName>ppt_w</p:attrName>
                                        </p:attrNameLst>
                                      </p:cBhvr>
                                      <p:tavLst>
                                        <p:tav tm="0">
                                          <p:val>
                                            <p:fltVal val="0"/>
                                          </p:val>
                                        </p:tav>
                                        <p:tav tm="100000">
                                          <p:val>
                                            <p:strVal val="#ppt_w"/>
                                          </p:val>
                                        </p:tav>
                                      </p:tavLst>
                                    </p:anim>
                                    <p:anim calcmode="lin" valueType="num">
                                      <p:cBhvr>
                                        <p:cTn id="56" dur="1000" fill="hold"/>
                                        <p:tgtEl>
                                          <p:spTgt spid="10">
                                            <p:txEl>
                                              <p:pRg st="5" end="5"/>
                                            </p:txEl>
                                          </p:spTgt>
                                        </p:tgtEl>
                                        <p:attrNameLst>
                                          <p:attrName>ppt_h</p:attrName>
                                        </p:attrNameLst>
                                      </p:cBhvr>
                                      <p:tavLst>
                                        <p:tav tm="0">
                                          <p:val>
                                            <p:fltVal val="0"/>
                                          </p:val>
                                        </p:tav>
                                        <p:tav tm="100000">
                                          <p:val>
                                            <p:strVal val="#ppt_h"/>
                                          </p:val>
                                        </p:tav>
                                      </p:tavLst>
                                    </p:anim>
                                    <p:anim calcmode="lin" valueType="num">
                                      <p:cBhvr>
                                        <p:cTn id="57" dur="1000" fill="hold"/>
                                        <p:tgtEl>
                                          <p:spTgt spid="10">
                                            <p:txEl>
                                              <p:pRg st="5" end="5"/>
                                            </p:txEl>
                                          </p:spTgt>
                                        </p:tgtEl>
                                        <p:attrNameLst>
                                          <p:attrName>style.rotation</p:attrName>
                                        </p:attrNameLst>
                                      </p:cBhvr>
                                      <p:tavLst>
                                        <p:tav tm="0">
                                          <p:val>
                                            <p:fltVal val="90"/>
                                          </p:val>
                                        </p:tav>
                                        <p:tav tm="100000">
                                          <p:val>
                                            <p:fltVal val="0"/>
                                          </p:val>
                                        </p:tav>
                                      </p:tavLst>
                                    </p:anim>
                                    <p:animEffect transition="in" filter="fade">
                                      <p:cBhvr>
                                        <p:cTn id="58" dur="1000"/>
                                        <p:tgtEl>
                                          <p:spTgt spid="10">
                                            <p:txEl>
                                              <p:pRg st="5" end="5"/>
                                            </p:txEl>
                                          </p:spTgt>
                                        </p:tgtEl>
                                      </p:cBhvr>
                                    </p:animEffect>
                                  </p:childTnLst>
                                </p:cTn>
                              </p:par>
                              <p:par>
                                <p:cTn id="59" presetID="31" presetClass="entr" presetSubtype="0" fill="hold" nodeType="withEffect">
                                  <p:stCondLst>
                                    <p:cond delay="0"/>
                                  </p:stCondLst>
                                  <p:childTnLst>
                                    <p:set>
                                      <p:cBhvr>
                                        <p:cTn id="60" dur="1" fill="hold">
                                          <p:stCondLst>
                                            <p:cond delay="0"/>
                                          </p:stCondLst>
                                        </p:cTn>
                                        <p:tgtEl>
                                          <p:spTgt spid="10">
                                            <p:txEl>
                                              <p:pRg st="6" end="6"/>
                                            </p:txEl>
                                          </p:spTgt>
                                        </p:tgtEl>
                                        <p:attrNameLst>
                                          <p:attrName>style.visibility</p:attrName>
                                        </p:attrNameLst>
                                      </p:cBhvr>
                                      <p:to>
                                        <p:strVal val="visible"/>
                                      </p:to>
                                    </p:set>
                                    <p:anim calcmode="lin" valueType="num">
                                      <p:cBhvr>
                                        <p:cTn id="61" dur="1000" fill="hold"/>
                                        <p:tgtEl>
                                          <p:spTgt spid="10">
                                            <p:txEl>
                                              <p:pRg st="6" end="6"/>
                                            </p:txEl>
                                          </p:spTgt>
                                        </p:tgtEl>
                                        <p:attrNameLst>
                                          <p:attrName>ppt_w</p:attrName>
                                        </p:attrNameLst>
                                      </p:cBhvr>
                                      <p:tavLst>
                                        <p:tav tm="0">
                                          <p:val>
                                            <p:fltVal val="0"/>
                                          </p:val>
                                        </p:tav>
                                        <p:tav tm="100000">
                                          <p:val>
                                            <p:strVal val="#ppt_w"/>
                                          </p:val>
                                        </p:tav>
                                      </p:tavLst>
                                    </p:anim>
                                    <p:anim calcmode="lin" valueType="num">
                                      <p:cBhvr>
                                        <p:cTn id="62" dur="1000" fill="hold"/>
                                        <p:tgtEl>
                                          <p:spTgt spid="10">
                                            <p:txEl>
                                              <p:pRg st="6" end="6"/>
                                            </p:txEl>
                                          </p:spTgt>
                                        </p:tgtEl>
                                        <p:attrNameLst>
                                          <p:attrName>ppt_h</p:attrName>
                                        </p:attrNameLst>
                                      </p:cBhvr>
                                      <p:tavLst>
                                        <p:tav tm="0">
                                          <p:val>
                                            <p:fltVal val="0"/>
                                          </p:val>
                                        </p:tav>
                                        <p:tav tm="100000">
                                          <p:val>
                                            <p:strVal val="#ppt_h"/>
                                          </p:val>
                                        </p:tav>
                                      </p:tavLst>
                                    </p:anim>
                                    <p:anim calcmode="lin" valueType="num">
                                      <p:cBhvr>
                                        <p:cTn id="63" dur="1000" fill="hold"/>
                                        <p:tgtEl>
                                          <p:spTgt spid="10">
                                            <p:txEl>
                                              <p:pRg st="6" end="6"/>
                                            </p:txEl>
                                          </p:spTgt>
                                        </p:tgtEl>
                                        <p:attrNameLst>
                                          <p:attrName>style.rotation</p:attrName>
                                        </p:attrNameLst>
                                      </p:cBhvr>
                                      <p:tavLst>
                                        <p:tav tm="0">
                                          <p:val>
                                            <p:fltVal val="90"/>
                                          </p:val>
                                        </p:tav>
                                        <p:tav tm="100000">
                                          <p:val>
                                            <p:fltVal val="0"/>
                                          </p:val>
                                        </p:tav>
                                      </p:tavLst>
                                    </p:anim>
                                    <p:animEffect transition="in" filter="fade">
                                      <p:cBhvr>
                                        <p:cTn id="64" dur="1000"/>
                                        <p:tgtEl>
                                          <p:spTgt spid="10">
                                            <p:txEl>
                                              <p:pRg st="6" end="6"/>
                                            </p:txEl>
                                          </p:spTgt>
                                        </p:tgtEl>
                                      </p:cBhvr>
                                    </p:animEffect>
                                  </p:childTnLst>
                                </p:cTn>
                              </p:par>
                              <p:par>
                                <p:cTn id="65" presetID="31" presetClass="entr" presetSubtype="0" fill="hold" nodeType="withEffect">
                                  <p:stCondLst>
                                    <p:cond delay="0"/>
                                  </p:stCondLst>
                                  <p:childTnLst>
                                    <p:set>
                                      <p:cBhvr>
                                        <p:cTn id="66" dur="1" fill="hold">
                                          <p:stCondLst>
                                            <p:cond delay="0"/>
                                          </p:stCondLst>
                                        </p:cTn>
                                        <p:tgtEl>
                                          <p:spTgt spid="10">
                                            <p:txEl>
                                              <p:pRg st="7" end="7"/>
                                            </p:txEl>
                                          </p:spTgt>
                                        </p:tgtEl>
                                        <p:attrNameLst>
                                          <p:attrName>style.visibility</p:attrName>
                                        </p:attrNameLst>
                                      </p:cBhvr>
                                      <p:to>
                                        <p:strVal val="visible"/>
                                      </p:to>
                                    </p:set>
                                    <p:anim calcmode="lin" valueType="num">
                                      <p:cBhvr>
                                        <p:cTn id="67" dur="1000" fill="hold"/>
                                        <p:tgtEl>
                                          <p:spTgt spid="10">
                                            <p:txEl>
                                              <p:pRg st="7" end="7"/>
                                            </p:txEl>
                                          </p:spTgt>
                                        </p:tgtEl>
                                        <p:attrNameLst>
                                          <p:attrName>ppt_w</p:attrName>
                                        </p:attrNameLst>
                                      </p:cBhvr>
                                      <p:tavLst>
                                        <p:tav tm="0">
                                          <p:val>
                                            <p:fltVal val="0"/>
                                          </p:val>
                                        </p:tav>
                                        <p:tav tm="100000">
                                          <p:val>
                                            <p:strVal val="#ppt_w"/>
                                          </p:val>
                                        </p:tav>
                                      </p:tavLst>
                                    </p:anim>
                                    <p:anim calcmode="lin" valueType="num">
                                      <p:cBhvr>
                                        <p:cTn id="68" dur="1000" fill="hold"/>
                                        <p:tgtEl>
                                          <p:spTgt spid="10">
                                            <p:txEl>
                                              <p:pRg st="7" end="7"/>
                                            </p:txEl>
                                          </p:spTgt>
                                        </p:tgtEl>
                                        <p:attrNameLst>
                                          <p:attrName>ppt_h</p:attrName>
                                        </p:attrNameLst>
                                      </p:cBhvr>
                                      <p:tavLst>
                                        <p:tav tm="0">
                                          <p:val>
                                            <p:fltVal val="0"/>
                                          </p:val>
                                        </p:tav>
                                        <p:tav tm="100000">
                                          <p:val>
                                            <p:strVal val="#ppt_h"/>
                                          </p:val>
                                        </p:tav>
                                      </p:tavLst>
                                    </p:anim>
                                    <p:anim calcmode="lin" valueType="num">
                                      <p:cBhvr>
                                        <p:cTn id="69" dur="1000" fill="hold"/>
                                        <p:tgtEl>
                                          <p:spTgt spid="10">
                                            <p:txEl>
                                              <p:pRg st="7" end="7"/>
                                            </p:txEl>
                                          </p:spTgt>
                                        </p:tgtEl>
                                        <p:attrNameLst>
                                          <p:attrName>style.rotation</p:attrName>
                                        </p:attrNameLst>
                                      </p:cBhvr>
                                      <p:tavLst>
                                        <p:tav tm="0">
                                          <p:val>
                                            <p:fltVal val="90"/>
                                          </p:val>
                                        </p:tav>
                                        <p:tav tm="100000">
                                          <p:val>
                                            <p:fltVal val="0"/>
                                          </p:val>
                                        </p:tav>
                                      </p:tavLst>
                                    </p:anim>
                                    <p:animEffect transition="in" filter="fade">
                                      <p:cBhvr>
                                        <p:cTn id="70" dur="1000"/>
                                        <p:tgtEl>
                                          <p:spTgt spid="10">
                                            <p:txEl>
                                              <p:pRg st="7" end="7"/>
                                            </p:txEl>
                                          </p:spTgt>
                                        </p:tgtEl>
                                      </p:cBhvr>
                                    </p:animEffect>
                                  </p:childTnLst>
                                </p:cTn>
                              </p:par>
                              <p:par>
                                <p:cTn id="71" presetID="31" presetClass="entr" presetSubtype="0" fill="hold" nodeType="withEffect">
                                  <p:stCondLst>
                                    <p:cond delay="0"/>
                                  </p:stCondLst>
                                  <p:childTnLst>
                                    <p:set>
                                      <p:cBhvr>
                                        <p:cTn id="72" dur="1" fill="hold">
                                          <p:stCondLst>
                                            <p:cond delay="0"/>
                                          </p:stCondLst>
                                        </p:cTn>
                                        <p:tgtEl>
                                          <p:spTgt spid="10">
                                            <p:txEl>
                                              <p:pRg st="8" end="8"/>
                                            </p:txEl>
                                          </p:spTgt>
                                        </p:tgtEl>
                                        <p:attrNameLst>
                                          <p:attrName>style.visibility</p:attrName>
                                        </p:attrNameLst>
                                      </p:cBhvr>
                                      <p:to>
                                        <p:strVal val="visible"/>
                                      </p:to>
                                    </p:set>
                                    <p:anim calcmode="lin" valueType="num">
                                      <p:cBhvr>
                                        <p:cTn id="73" dur="1000" fill="hold"/>
                                        <p:tgtEl>
                                          <p:spTgt spid="10">
                                            <p:txEl>
                                              <p:pRg st="8" end="8"/>
                                            </p:txEl>
                                          </p:spTgt>
                                        </p:tgtEl>
                                        <p:attrNameLst>
                                          <p:attrName>ppt_w</p:attrName>
                                        </p:attrNameLst>
                                      </p:cBhvr>
                                      <p:tavLst>
                                        <p:tav tm="0">
                                          <p:val>
                                            <p:fltVal val="0"/>
                                          </p:val>
                                        </p:tav>
                                        <p:tav tm="100000">
                                          <p:val>
                                            <p:strVal val="#ppt_w"/>
                                          </p:val>
                                        </p:tav>
                                      </p:tavLst>
                                    </p:anim>
                                    <p:anim calcmode="lin" valueType="num">
                                      <p:cBhvr>
                                        <p:cTn id="74" dur="1000" fill="hold"/>
                                        <p:tgtEl>
                                          <p:spTgt spid="10">
                                            <p:txEl>
                                              <p:pRg st="8" end="8"/>
                                            </p:txEl>
                                          </p:spTgt>
                                        </p:tgtEl>
                                        <p:attrNameLst>
                                          <p:attrName>ppt_h</p:attrName>
                                        </p:attrNameLst>
                                      </p:cBhvr>
                                      <p:tavLst>
                                        <p:tav tm="0">
                                          <p:val>
                                            <p:fltVal val="0"/>
                                          </p:val>
                                        </p:tav>
                                        <p:tav tm="100000">
                                          <p:val>
                                            <p:strVal val="#ppt_h"/>
                                          </p:val>
                                        </p:tav>
                                      </p:tavLst>
                                    </p:anim>
                                    <p:anim calcmode="lin" valueType="num">
                                      <p:cBhvr>
                                        <p:cTn id="75" dur="1000" fill="hold"/>
                                        <p:tgtEl>
                                          <p:spTgt spid="10">
                                            <p:txEl>
                                              <p:pRg st="8" end="8"/>
                                            </p:txEl>
                                          </p:spTgt>
                                        </p:tgtEl>
                                        <p:attrNameLst>
                                          <p:attrName>style.rotation</p:attrName>
                                        </p:attrNameLst>
                                      </p:cBhvr>
                                      <p:tavLst>
                                        <p:tav tm="0">
                                          <p:val>
                                            <p:fltVal val="90"/>
                                          </p:val>
                                        </p:tav>
                                        <p:tav tm="100000">
                                          <p:val>
                                            <p:fltVal val="0"/>
                                          </p:val>
                                        </p:tav>
                                      </p:tavLst>
                                    </p:anim>
                                    <p:animEffect transition="in" filter="fade">
                                      <p:cBhvr>
                                        <p:cTn id="76" dur="1000"/>
                                        <p:tgtEl>
                                          <p:spTgt spid="10">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1359194" y="13574765"/>
            <a:ext cx="1024438" cy="524268"/>
          </a:xfrm>
          <a:prstGeom prst="rect">
            <a:avLst/>
          </a:prstGeom>
        </p:spPr>
        <p:txBody>
          <a:bodyPr/>
          <a:lstStyle/>
          <a:p>
            <a:fld id="{CBAD8AD8-06F5-4122-B51C-0173C1450CBC}" type="slidenum">
              <a:rPr lang="en-NZ" smtClean="0">
                <a:solidFill>
                  <a:prstClr val="black">
                    <a:tint val="75000"/>
                  </a:prstClr>
                </a:solidFill>
              </a:rPr>
              <a:pPr/>
              <a:t>4</a:t>
            </a:fld>
            <a:endParaRPr lang="en-NZ" dirty="0">
              <a:solidFill>
                <a:prstClr val="black">
                  <a:tint val="75000"/>
                </a:prstClr>
              </a:solidFill>
            </a:endParaRPr>
          </a:p>
        </p:txBody>
      </p:sp>
      <p:sp>
        <p:nvSpPr>
          <p:cNvPr id="7" name="Text Placeholder 6"/>
          <p:cNvSpPr>
            <a:spLocks noGrp="1"/>
          </p:cNvSpPr>
          <p:nvPr>
            <p:ph type="body" sz="quarter" idx="13"/>
          </p:nvPr>
        </p:nvSpPr>
        <p:spPr>
          <a:xfrm>
            <a:off x="798576" y="391454"/>
            <a:ext cx="18251424" cy="1152144"/>
          </a:xfrm>
        </p:spPr>
        <p:txBody>
          <a:bodyPr>
            <a:normAutofit/>
          </a:bodyPr>
          <a:lstStyle/>
          <a:p>
            <a:r>
              <a:rPr lang="en-NZ" sz="4800" dirty="0" smtClean="0"/>
              <a:t>Making a real difference – Shideen’s story</a:t>
            </a:r>
            <a:endParaRPr lang="en-NZ" sz="4800" dirty="0"/>
          </a:p>
        </p:txBody>
      </p:sp>
      <p:cxnSp>
        <p:nvCxnSpPr>
          <p:cNvPr id="25" name="Straight Connector 24"/>
          <p:cNvCxnSpPr/>
          <p:nvPr/>
        </p:nvCxnSpPr>
        <p:spPr>
          <a:xfrm>
            <a:off x="804352" y="1415015"/>
            <a:ext cx="17420184" cy="54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5" name="RxboeOsp20E"/>
          <p:cNvPicPr>
            <a:picLocks noRot="1" noChangeAspect="1"/>
          </p:cNvPicPr>
          <p:nvPr>
            <a:videoFile r:link="rId1"/>
          </p:nvPr>
        </p:nvPicPr>
        <p:blipFill>
          <a:blip r:embed="rId4"/>
          <a:stretch>
            <a:fillRect/>
          </a:stretch>
        </p:blipFill>
        <p:spPr>
          <a:xfrm>
            <a:off x="1155736" y="2117493"/>
            <a:ext cx="17068800" cy="10390193"/>
          </a:xfrm>
          <a:prstGeom prst="rect">
            <a:avLst/>
          </a:prstGeom>
        </p:spPr>
      </p:pic>
    </p:spTree>
    <p:extLst>
      <p:ext uri="{BB962C8B-B14F-4D97-AF65-F5344CB8AC3E}">
        <p14:creationId xmlns:p14="http://schemas.microsoft.com/office/powerpoint/2010/main" val="13400349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a:xfrm>
            <a:off x="4168775" y="5616575"/>
            <a:ext cx="4870450" cy="1065213"/>
          </a:xfrm>
        </p:spPr>
        <p:txBody>
          <a:bodyPr wrap="square" numCol="1" anchorCtr="0" compatLnSpc="1">
            <a:prstTxWarp prst="textNoShape">
              <a:avLst/>
            </a:prstTxWarp>
          </a:bodyPr>
          <a:lstStyle/>
          <a:p>
            <a:r>
              <a:rPr lang="en-NZ" altLang="en-US" smtClean="0"/>
              <a:t>Chat online with a</a:t>
            </a:r>
            <a:br>
              <a:rPr lang="en-NZ" altLang="en-US" smtClean="0"/>
            </a:br>
            <a:r>
              <a:rPr lang="en-NZ" altLang="en-US" smtClean="0"/>
              <a:t>career expert</a:t>
            </a:r>
          </a:p>
        </p:txBody>
      </p:sp>
      <p:sp>
        <p:nvSpPr>
          <p:cNvPr id="4" name="Text Placeholder 3"/>
          <p:cNvSpPr>
            <a:spLocks noGrp="1"/>
          </p:cNvSpPr>
          <p:nvPr>
            <p:ph type="body" sz="quarter" idx="17"/>
          </p:nvPr>
        </p:nvSpPr>
        <p:spPr>
          <a:xfrm>
            <a:off x="4168775" y="7731125"/>
            <a:ext cx="4870450" cy="973138"/>
          </a:xfrm>
        </p:spPr>
        <p:txBody>
          <a:bodyPr wrap="square" numCol="1" anchorCtr="0" compatLnSpc="1">
            <a:prstTxWarp prst="textNoShape">
              <a:avLst/>
            </a:prstTxWarp>
          </a:bodyPr>
          <a:lstStyle/>
          <a:p>
            <a:r>
              <a:rPr lang="en-NZ" altLang="en-US" smtClean="0">
                <a:solidFill>
                  <a:srgbClr val="82C341"/>
                </a:solidFill>
              </a:rPr>
              <a:t>Email us careers@careers.govt.nz</a:t>
            </a:r>
          </a:p>
        </p:txBody>
      </p:sp>
      <p:sp>
        <p:nvSpPr>
          <p:cNvPr id="5" name="Text Placeholder 4"/>
          <p:cNvSpPr>
            <a:spLocks noGrp="1"/>
          </p:cNvSpPr>
          <p:nvPr>
            <p:ph type="body" sz="quarter" idx="18"/>
          </p:nvPr>
        </p:nvSpPr>
        <p:spPr>
          <a:xfrm>
            <a:off x="4168775" y="9915525"/>
            <a:ext cx="4870450" cy="1092200"/>
          </a:xfrm>
        </p:spPr>
        <p:txBody>
          <a:bodyPr/>
          <a:lstStyle/>
          <a:p>
            <a:pPr defTabSz="1904970" fontAlgn="auto">
              <a:spcBef>
                <a:spcPts val="2083"/>
              </a:spcBef>
              <a:spcAft>
                <a:spcPts val="0"/>
              </a:spcAft>
              <a:defRPr/>
            </a:pPr>
            <a:r>
              <a:rPr lang="en-NZ" dirty="0" smtClean="0"/>
              <a:t>Call us 0800 222 733</a:t>
            </a:r>
            <a:endParaRPr lang="en-NZ" dirty="0"/>
          </a:p>
        </p:txBody>
      </p:sp>
      <p:sp>
        <p:nvSpPr>
          <p:cNvPr id="6" name="Text Placeholder 5"/>
          <p:cNvSpPr>
            <a:spLocks noGrp="1"/>
          </p:cNvSpPr>
          <p:nvPr>
            <p:ph type="body" sz="quarter" idx="19"/>
          </p:nvPr>
        </p:nvSpPr>
        <p:spPr>
          <a:xfrm>
            <a:off x="10860088" y="5599113"/>
            <a:ext cx="5054600" cy="1082675"/>
          </a:xfrm>
        </p:spPr>
        <p:txBody>
          <a:bodyPr/>
          <a:lstStyle/>
          <a:p>
            <a:pPr defTabSz="1904970" fontAlgn="auto">
              <a:spcBef>
                <a:spcPts val="2083"/>
              </a:spcBef>
              <a:spcAft>
                <a:spcPts val="0"/>
              </a:spcAft>
              <a:defRPr/>
            </a:pPr>
            <a:r>
              <a:rPr lang="en-NZ" dirty="0" smtClean="0"/>
              <a:t>On Facebook @</a:t>
            </a:r>
            <a:r>
              <a:rPr lang="en-NZ" dirty="0" err="1" smtClean="0"/>
              <a:t>careersnz</a:t>
            </a:r>
            <a:endParaRPr lang="en-NZ" dirty="0"/>
          </a:p>
        </p:txBody>
      </p:sp>
      <p:sp>
        <p:nvSpPr>
          <p:cNvPr id="7" name="Text Placeholder 6"/>
          <p:cNvSpPr>
            <a:spLocks noGrp="1"/>
          </p:cNvSpPr>
          <p:nvPr>
            <p:ph type="body" sz="quarter" idx="20"/>
          </p:nvPr>
        </p:nvSpPr>
        <p:spPr>
          <a:xfrm>
            <a:off x="10860088" y="7731125"/>
            <a:ext cx="5054600" cy="973138"/>
          </a:xfrm>
        </p:spPr>
        <p:txBody>
          <a:bodyPr wrap="square" numCol="1" anchorCtr="0" compatLnSpc="1">
            <a:prstTxWarp prst="textNoShape">
              <a:avLst/>
            </a:prstTxWarp>
          </a:bodyPr>
          <a:lstStyle/>
          <a:p>
            <a:r>
              <a:rPr lang="en-NZ" altLang="en-US" smtClean="0">
                <a:solidFill>
                  <a:srgbClr val="F89C27"/>
                </a:solidFill>
              </a:rPr>
              <a:t>On Twitter @careersnz</a:t>
            </a:r>
          </a:p>
        </p:txBody>
      </p:sp>
      <p:sp>
        <p:nvSpPr>
          <p:cNvPr id="8" name="Text Placeholder 7"/>
          <p:cNvSpPr>
            <a:spLocks noGrp="1"/>
          </p:cNvSpPr>
          <p:nvPr>
            <p:ph type="body" sz="quarter" idx="21"/>
          </p:nvPr>
        </p:nvSpPr>
        <p:spPr>
          <a:xfrm>
            <a:off x="10860088" y="9915525"/>
            <a:ext cx="5054600" cy="1092200"/>
          </a:xfrm>
        </p:spPr>
        <p:txBody>
          <a:bodyPr wrap="square" numCol="1" anchorCtr="0" compatLnSpc="1">
            <a:prstTxWarp prst="textNoShape">
              <a:avLst/>
            </a:prstTxWarp>
          </a:bodyPr>
          <a:lstStyle/>
          <a:p>
            <a:r>
              <a:rPr lang="en-NZ" altLang="en-US" smtClean="0"/>
              <a:t>On Youtube careersnz</a:t>
            </a:r>
          </a:p>
        </p:txBody>
      </p:sp>
      <p:pic>
        <p:nvPicPr>
          <p:cNvPr id="25608" name="Picture Placeholder 14"/>
          <p:cNvPicPr>
            <a:picLocks noGrp="1" noChangeAspect="1"/>
          </p:cNvPicPr>
          <p:nvPr>
            <p:ph type="pic" sz="quarter" idx="4294967295"/>
          </p:nvPr>
        </p:nvPicPr>
        <p:blipFill>
          <a:blip r:embed="rId2" cstate="print">
            <a:extLst>
              <a:ext uri="{28A0092B-C50C-407E-A947-70E740481C1C}">
                <a14:useLocalDpi xmlns:a14="http://schemas.microsoft.com/office/drawing/2010/main" val="0"/>
              </a:ext>
            </a:extLst>
          </a:blip>
          <a:srcRect t="2402" b="2402"/>
          <a:stretch>
            <a:fillRect/>
          </a:stretch>
        </p:blipFill>
        <p:spPr bwMode="auto">
          <a:xfrm>
            <a:off x="0" y="7373938"/>
            <a:ext cx="649288" cy="525462"/>
          </a:xfrm>
        </p:spPr>
      </p:pic>
      <p:pic>
        <p:nvPicPr>
          <p:cNvPr id="25609" name="Picture Placeholder 17"/>
          <p:cNvPicPr>
            <a:picLocks noGrp="1" noChangeAspect="1"/>
          </p:cNvPicPr>
          <p:nvPr>
            <p:ph type="pic" sz="quarter" idx="4294967295"/>
          </p:nvPr>
        </p:nvPicPr>
        <p:blipFill>
          <a:blip r:embed="rId3">
            <a:extLst>
              <a:ext uri="{28A0092B-C50C-407E-A947-70E740481C1C}">
                <a14:useLocalDpi xmlns:a14="http://schemas.microsoft.com/office/drawing/2010/main" val="0"/>
              </a:ext>
            </a:extLst>
          </a:blip>
          <a:srcRect l="5412" r="5412"/>
          <a:stretch>
            <a:fillRect/>
          </a:stretch>
        </p:blipFill>
        <p:spPr bwMode="auto">
          <a:xfrm>
            <a:off x="0" y="9663113"/>
            <a:ext cx="606425" cy="492125"/>
          </a:xfrm>
        </p:spPr>
      </p:pic>
      <p:pic>
        <p:nvPicPr>
          <p:cNvPr id="25610" name="Picture Placeholder 18"/>
          <p:cNvPicPr>
            <a:picLocks noGrp="1" noChangeAspect="1"/>
          </p:cNvPicPr>
          <p:nvPr>
            <p:ph type="pic" sz="quarter" idx="4294967295"/>
          </p:nvPr>
        </p:nvPicPr>
        <p:blipFill>
          <a:blip r:embed="rId4">
            <a:extLst>
              <a:ext uri="{28A0092B-C50C-407E-A947-70E740481C1C}">
                <a14:useLocalDpi xmlns:a14="http://schemas.microsoft.com/office/drawing/2010/main" val="0"/>
              </a:ext>
            </a:extLst>
          </a:blip>
          <a:srcRect/>
          <a:stretch>
            <a:fillRect/>
          </a:stretch>
        </p:blipFill>
        <p:spPr bwMode="auto">
          <a:xfrm>
            <a:off x="18359438" y="7421563"/>
            <a:ext cx="690562" cy="430212"/>
          </a:xfrm>
        </p:spPr>
      </p:pic>
      <p:pic>
        <p:nvPicPr>
          <p:cNvPr id="25611" name="Picture Placeholder 16"/>
          <p:cNvPicPr>
            <a:picLocks noGrp="1" noChangeAspect="1"/>
          </p:cNvPicPr>
          <p:nvPr>
            <p:ph type="pic" sz="quarter" idx="4294967295"/>
          </p:nvPr>
        </p:nvPicPr>
        <p:blipFill>
          <a:blip r:embed="rId5">
            <a:extLst>
              <a:ext uri="{28A0092B-C50C-407E-A947-70E740481C1C}">
                <a14:useLocalDpi xmlns:a14="http://schemas.microsoft.com/office/drawing/2010/main" val="0"/>
              </a:ext>
            </a:extLst>
          </a:blip>
          <a:srcRect l="1880" r="1880"/>
          <a:stretch>
            <a:fillRect/>
          </a:stretch>
        </p:blipFill>
        <p:spPr bwMode="auto">
          <a:xfrm>
            <a:off x="0" y="8472488"/>
            <a:ext cx="617538" cy="501650"/>
          </a:xfrm>
        </p:spPr>
      </p:pic>
      <p:pic>
        <p:nvPicPr>
          <p:cNvPr id="25612" name="Picture Placeholder 27"/>
          <p:cNvPicPr>
            <a:picLocks noGrp="1" noChangeAspect="1"/>
          </p:cNvPicPr>
          <p:nvPr>
            <p:ph type="pic" sz="quarter" idx="4294967295"/>
          </p:nvPr>
        </p:nvPicPr>
        <p:blipFill>
          <a:blip r:embed="rId6">
            <a:extLst>
              <a:ext uri="{28A0092B-C50C-407E-A947-70E740481C1C}">
                <a14:useLocalDpi xmlns:a14="http://schemas.microsoft.com/office/drawing/2010/main" val="0"/>
              </a:ext>
            </a:extLst>
          </a:blip>
          <a:srcRect l="-108694" t="-10361" r="-81911" b="-12498"/>
          <a:stretch>
            <a:fillRect/>
          </a:stretch>
        </p:blipFill>
        <p:spPr bwMode="auto">
          <a:xfrm>
            <a:off x="18202275" y="8367713"/>
            <a:ext cx="847725" cy="790575"/>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areers New Zealand">
      <a:dk1>
        <a:sysClr val="windowText" lastClr="000000"/>
      </a:dk1>
      <a:lt1>
        <a:sysClr val="window" lastClr="FFFFFF"/>
      </a:lt1>
      <a:dk2>
        <a:srgbClr val="C73E84"/>
      </a:dk2>
      <a:lt2>
        <a:srgbClr val="EE4055"/>
      </a:lt2>
      <a:accent1>
        <a:srgbClr val="0097C7"/>
      </a:accent1>
      <a:accent2>
        <a:srgbClr val="43C7F4"/>
      </a:accent2>
      <a:accent3>
        <a:srgbClr val="82C341"/>
      </a:accent3>
      <a:accent4>
        <a:srgbClr val="B2D234"/>
      </a:accent4>
      <a:accent5>
        <a:srgbClr val="F89C27"/>
      </a:accent5>
      <a:accent6>
        <a:srgbClr val="FFCB04"/>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reers NZ core powerpoint template.pot [Compatibility Mode]" id="{DF424F81-CFAD-4BC4-8C24-F0A4BBEBC162}" vid="{19C6B99F-FBDB-46CB-8D9D-0768F2BBF8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Careers NZ core powerpoint template</Template>
  <TotalTime>2747</TotalTime>
  <Words>653</Words>
  <Application>Microsoft Office PowerPoint</Application>
  <PresentationFormat>Custom</PresentationFormat>
  <Paragraphs>84</Paragraphs>
  <Slides>5</Slides>
  <Notes>4</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Arial Black</vt:lpstr>
      <vt:lpstr>Calibri</vt:lpstr>
      <vt:lpstr>Office Theme</vt:lpstr>
      <vt:lpstr> Supporting successful transitions</vt:lpstr>
      <vt:lpstr>PowerPoint Presentation</vt:lpstr>
      <vt:lpstr>PowerPoint Presentation</vt:lpstr>
      <vt:lpstr>PowerPoint Presentation</vt:lpstr>
      <vt:lpstr>PowerPoint Presentation</vt:lpstr>
    </vt:vector>
  </TitlesOfParts>
  <Company>Careers New Zealand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 to employment</dc:title>
  <dc:creator>Sharon Blowers</dc:creator>
  <cp:lastModifiedBy>Will Goldsmith</cp:lastModifiedBy>
  <cp:revision>26</cp:revision>
  <dcterms:created xsi:type="dcterms:W3CDTF">2017-04-21T04:04:40Z</dcterms:created>
  <dcterms:modified xsi:type="dcterms:W3CDTF">2017-05-24T20:11:08Z</dcterms:modified>
</cp:coreProperties>
</file>