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7" r:id="rId2"/>
    <p:sldId id="308" r:id="rId3"/>
    <p:sldId id="310" r:id="rId4"/>
    <p:sldId id="320" r:id="rId5"/>
    <p:sldId id="312" r:id="rId6"/>
    <p:sldId id="337" r:id="rId7"/>
    <p:sldId id="323" r:id="rId8"/>
    <p:sldId id="327" r:id="rId9"/>
    <p:sldId id="330" r:id="rId10"/>
    <p:sldId id="332" r:id="rId11"/>
    <p:sldId id="333" r:id="rId12"/>
    <p:sldId id="335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6023" y="0"/>
            <a:ext cx="2918136" cy="493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D9D5E-EECA-4512-8893-69B413881BF2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8136" cy="493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6023" y="9370868"/>
            <a:ext cx="2918136" cy="493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A0593-0621-4F0B-929E-4F388F0383B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1689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NZ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BA6DF5-F950-4D3F-868F-D078A9998C8D}" type="slidenum">
              <a:rPr lang="en-NZ" smtClean="0"/>
              <a:t>‹#›</a:t>
            </a:fld>
            <a:endParaRPr lang="en-NZ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9ED71C-0236-4433-98A6-B847E500E718}" type="datetimeFigureOut">
              <a:rPr lang="en-NZ" smtClean="0"/>
              <a:t>29/05/2017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389" y="1046936"/>
            <a:ext cx="7367099" cy="55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1448780"/>
            <a:ext cx="6292788" cy="720080"/>
          </a:xfrm>
        </p:spPr>
        <p:txBody>
          <a:bodyPr>
            <a:normAutofit/>
          </a:bodyPr>
          <a:lstStyle/>
          <a:p>
            <a:endParaRPr lang="en-NZ" sz="3600" b="1" dirty="0">
              <a:solidFill>
                <a:srgbClr val="C00000"/>
              </a:solidFill>
            </a:endParaRPr>
          </a:p>
          <a:p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395" y="260648"/>
            <a:ext cx="1407597" cy="6300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45" y="695012"/>
            <a:ext cx="887295" cy="114319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2336" y="1628800"/>
            <a:ext cx="1559158" cy="33739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2800" dirty="0">
                <a:solidFill>
                  <a:schemeClr val="bg1"/>
                </a:solidFill>
              </a:rPr>
              <a:t>Hauraki Plains College</a:t>
            </a:r>
          </a:p>
          <a:p>
            <a:pPr algn="l"/>
            <a:endParaRPr lang="en-NZ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4507" y="148915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/>
              <a:t>             </a:t>
            </a:r>
            <a:r>
              <a:rPr lang="en-NZ" sz="2800" b="1" dirty="0"/>
              <a:t>Pathways to the Future</a:t>
            </a:r>
          </a:p>
          <a:p>
            <a:r>
              <a:rPr lang="en-NZ" sz="2800" b="1" dirty="0"/>
              <a:t> </a:t>
            </a:r>
            <a:r>
              <a:rPr lang="en-NZ" sz="2000" b="1" i="1" dirty="0"/>
              <a:t>                     </a:t>
            </a:r>
            <a:r>
              <a:rPr lang="en-NZ" sz="2000" b="1" i="1" dirty="0" err="1"/>
              <a:t>Te</a:t>
            </a:r>
            <a:r>
              <a:rPr lang="en-NZ" sz="2000" b="1" i="1" dirty="0"/>
              <a:t> </a:t>
            </a:r>
            <a:r>
              <a:rPr lang="en-NZ" sz="2000" b="1" i="1" dirty="0" err="1"/>
              <a:t>Huarahi</a:t>
            </a:r>
            <a:r>
              <a:rPr lang="en-NZ" sz="2000" b="1" i="1" dirty="0"/>
              <a:t> </a:t>
            </a:r>
            <a:r>
              <a:rPr lang="en-NZ" sz="2000" b="1" i="1" dirty="0" err="1"/>
              <a:t>Whakamua</a:t>
            </a:r>
            <a:r>
              <a:rPr lang="en-NZ" sz="2000" b="1" i="1" dirty="0"/>
              <a:t> </a:t>
            </a:r>
            <a:endParaRPr lang="en-NZ" sz="2800" b="1" i="1" dirty="0"/>
          </a:p>
        </p:txBody>
      </p:sp>
    </p:spTree>
    <p:extLst>
      <p:ext uri="{BB962C8B-B14F-4D97-AF65-F5344CB8AC3E}">
        <p14:creationId xmlns:p14="http://schemas.microsoft.com/office/powerpoint/2010/main" val="1964626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378133" y="904348"/>
            <a:ext cx="8496944" cy="973088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dirty="0">
                <a:latin typeface="Comic Sans MS" panose="030F0702030302020204" pitchFamily="66" charset="0"/>
              </a:rPr>
              <a:t>Vocational Pathway Awards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180633"/>
              </p:ext>
            </p:extLst>
          </p:nvPr>
        </p:nvGraphicFramePr>
        <p:xfrm>
          <a:off x="363171" y="2852936"/>
          <a:ext cx="8075238" cy="2304256"/>
        </p:xfrm>
        <a:graphic>
          <a:graphicData uri="http://schemas.openxmlformats.org/drawingml/2006/table">
            <a:tbl>
              <a:tblPr/>
              <a:tblGrid>
                <a:gridCol w="1345873">
                  <a:extLst>
                    <a:ext uri="{9D8B030D-6E8A-4147-A177-3AD203B41FA5}">
                      <a16:colId xmlns:a16="http://schemas.microsoft.com/office/drawing/2014/main" val="3369402289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2241431502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2867012043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3724030111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1063591000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1371255950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Construction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Creative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Primary Industries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Manufacturing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Service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86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NZ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Social</a:t>
                      </a:r>
                      <a:endParaRPr lang="en-NZ" sz="1000" dirty="0">
                        <a:effectLst/>
                      </a:endParaRPr>
                    </a:p>
                  </a:txBody>
                  <a:tcPr marL="36812" marR="36812" marT="36812" marB="368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606907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661480"/>
              </p:ext>
            </p:extLst>
          </p:nvPr>
        </p:nvGraphicFramePr>
        <p:xfrm>
          <a:off x="378133" y="3227824"/>
          <a:ext cx="807523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873">
                  <a:extLst>
                    <a:ext uri="{9D8B030D-6E8A-4147-A177-3AD203B41FA5}">
                      <a16:colId xmlns:a16="http://schemas.microsoft.com/office/drawing/2014/main" val="113478188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186325855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175476914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78862284"/>
                    </a:ext>
                  </a:extLst>
                </a:gridCol>
                <a:gridCol w="1395602">
                  <a:extLst>
                    <a:ext uri="{9D8B030D-6E8A-4147-A177-3AD203B41FA5}">
                      <a16:colId xmlns:a16="http://schemas.microsoft.com/office/drawing/2014/main" val="3009758112"/>
                    </a:ext>
                  </a:extLst>
                </a:gridCol>
                <a:gridCol w="1345873">
                  <a:extLst>
                    <a:ext uri="{9D8B030D-6E8A-4147-A177-3AD203B41FA5}">
                      <a16:colId xmlns:a16="http://schemas.microsoft.com/office/drawing/2014/main" val="1559071200"/>
                    </a:ext>
                  </a:extLst>
                </a:gridCol>
              </a:tblGrid>
              <a:tr h="1254084">
                <a:tc>
                  <a:txBody>
                    <a:bodyPr/>
                    <a:lstStyle/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6    </a:t>
                      </a:r>
                    </a:p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NZ" sz="32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096535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172856"/>
            <a:ext cx="2536107" cy="2436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2389" y="5661248"/>
            <a:ext cx="6066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/>
              <a:t>73 / 159 students</a:t>
            </a:r>
          </a:p>
        </p:txBody>
      </p:sp>
    </p:spTree>
    <p:extLst>
      <p:ext uri="{BB962C8B-B14F-4D97-AF65-F5344CB8AC3E}">
        <p14:creationId xmlns:p14="http://schemas.microsoft.com/office/powerpoint/2010/main" val="5904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16632"/>
            <a:ext cx="3390102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492896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>
                <a:latin typeface="Comic Sans MS" panose="030F0702030302020204" pitchFamily="66" charset="0"/>
              </a:rPr>
              <a:t>Learner Profile and 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Comic Sans MS" panose="030F0702030302020204" pitchFamily="66" charset="0"/>
              </a:rPr>
              <a:t>Effective Thinking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Comic Sans MS" panose="030F0702030302020204" pitchFamily="66" charset="0"/>
              </a:rPr>
              <a:t>Effective 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Comic Sans MS" panose="030F0702030302020204" pitchFamily="66" charset="0"/>
              </a:rPr>
              <a:t>Effective 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dirty="0">
                <a:latin typeface="Comic Sans MS" panose="030F0702030302020204" pitchFamily="66" charset="0"/>
              </a:rPr>
              <a:t>Effective Accomplishment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3608" y="5830575"/>
            <a:ext cx="6858000" cy="580781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Kaiaua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Kaihere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Kerepehi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</a:t>
            </a:r>
          </a:p>
          <a:p>
            <a:pPr algn="l"/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Kopuarahi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Mangatangi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Mangatawhiri</a:t>
            </a:r>
            <a:endParaRPr lang="en-NZ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l"/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Maramarua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Ngatea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Orere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Turua</a:t>
            </a:r>
            <a:r>
              <a:rPr lang="en-NZ" sz="2400" dirty="0">
                <a:solidFill>
                  <a:schemeClr val="tx1"/>
                </a:solidFill>
                <a:latin typeface="Arial Narrow" panose="020B0606020202030204" pitchFamily="34" charset="0"/>
              </a:rPr>
              <a:t>       </a:t>
            </a:r>
            <a:r>
              <a:rPr lang="en-NZ" sz="2400" dirty="0" err="1">
                <a:solidFill>
                  <a:schemeClr val="tx1"/>
                </a:solidFill>
                <a:latin typeface="Arial Narrow" panose="020B0606020202030204" pitchFamily="34" charset="0"/>
              </a:rPr>
              <a:t>Waitakaruru</a:t>
            </a:r>
            <a:endParaRPr lang="en-NZ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4664"/>
            <a:ext cx="482453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>
                <a:latin typeface="Comic Sans MS" panose="030F0702030302020204" pitchFamily="66" charset="0"/>
              </a:rPr>
              <a:t>Hauraki </a:t>
            </a:r>
            <a:r>
              <a:rPr lang="en-NZ" sz="3200" dirty="0" err="1">
                <a:latin typeface="Comic Sans MS" panose="030F0702030302020204" pitchFamily="66" charset="0"/>
              </a:rPr>
              <a:t>Kahui</a:t>
            </a:r>
            <a:r>
              <a:rPr lang="en-NZ" sz="3200" dirty="0">
                <a:latin typeface="Comic Sans MS" panose="030F0702030302020204" pitchFamily="66" charset="0"/>
              </a:rPr>
              <a:t> </a:t>
            </a:r>
            <a:r>
              <a:rPr lang="en-NZ" sz="3200" dirty="0" err="1">
                <a:latin typeface="Comic Sans MS" panose="030F0702030302020204" pitchFamily="66" charset="0"/>
              </a:rPr>
              <a:t>Ako</a:t>
            </a:r>
            <a:endParaRPr lang="en-NZ" sz="3200" dirty="0">
              <a:latin typeface="Comic Sans MS" panose="030F0702030302020204" pitchFamily="66" charset="0"/>
            </a:endParaRPr>
          </a:p>
          <a:p>
            <a:endParaRPr lang="en-NZ" sz="1100" dirty="0">
              <a:latin typeface="Comic Sans MS" panose="030F0702030302020204" pitchFamily="66" charset="0"/>
            </a:endParaRPr>
          </a:p>
          <a:p>
            <a:r>
              <a:rPr lang="en-NZ" sz="3200" dirty="0">
                <a:latin typeface="Comic Sans MS" panose="030F0702030302020204" pitchFamily="66" charset="0"/>
              </a:rPr>
              <a:t>Community of Learning</a:t>
            </a:r>
          </a:p>
        </p:txBody>
      </p:sp>
    </p:spTree>
    <p:extLst>
      <p:ext uri="{BB962C8B-B14F-4D97-AF65-F5344CB8AC3E}">
        <p14:creationId xmlns:p14="http://schemas.microsoft.com/office/powerpoint/2010/main" val="40212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389" y="1046936"/>
            <a:ext cx="7367099" cy="55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1448780"/>
            <a:ext cx="6292788" cy="720080"/>
          </a:xfrm>
        </p:spPr>
        <p:txBody>
          <a:bodyPr>
            <a:normAutofit/>
          </a:bodyPr>
          <a:lstStyle/>
          <a:p>
            <a:endParaRPr lang="en-NZ" sz="3600" b="1" dirty="0">
              <a:solidFill>
                <a:srgbClr val="C00000"/>
              </a:solidFill>
            </a:endParaRPr>
          </a:p>
          <a:p>
            <a:endParaRPr lang="en-NZ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395" y="260648"/>
            <a:ext cx="1407597" cy="6300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45" y="695012"/>
            <a:ext cx="887295" cy="114319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42336" y="1628800"/>
            <a:ext cx="1559158" cy="337393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2800" dirty="0">
                <a:solidFill>
                  <a:schemeClr val="bg1"/>
                </a:solidFill>
              </a:rPr>
              <a:t>Hauraki Plains College</a:t>
            </a:r>
          </a:p>
          <a:p>
            <a:pPr algn="l"/>
            <a:endParaRPr lang="en-NZ" sz="2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74507" y="148915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/>
              <a:t>             </a:t>
            </a:r>
            <a:r>
              <a:rPr lang="en-NZ" sz="2800" b="1" dirty="0"/>
              <a:t>Pathways to the Future</a:t>
            </a:r>
          </a:p>
          <a:p>
            <a:r>
              <a:rPr lang="en-NZ" sz="2800" b="1" dirty="0"/>
              <a:t> </a:t>
            </a:r>
            <a:r>
              <a:rPr lang="en-NZ" sz="2000" b="1" i="1" dirty="0"/>
              <a:t>                     </a:t>
            </a:r>
            <a:r>
              <a:rPr lang="en-NZ" sz="2000" b="1" i="1" dirty="0" err="1"/>
              <a:t>Te</a:t>
            </a:r>
            <a:r>
              <a:rPr lang="en-NZ" sz="2000" b="1" i="1" dirty="0"/>
              <a:t> </a:t>
            </a:r>
            <a:r>
              <a:rPr lang="en-NZ" sz="2000" b="1" i="1" dirty="0" err="1"/>
              <a:t>Huarahi</a:t>
            </a:r>
            <a:r>
              <a:rPr lang="en-NZ" sz="2000" b="1" i="1" dirty="0"/>
              <a:t> </a:t>
            </a:r>
            <a:r>
              <a:rPr lang="en-NZ" sz="2000" b="1" i="1" dirty="0" err="1"/>
              <a:t>Whakamua</a:t>
            </a:r>
            <a:r>
              <a:rPr lang="en-NZ" sz="2000" b="1" i="1" dirty="0"/>
              <a:t> </a:t>
            </a:r>
            <a:endParaRPr lang="en-NZ" sz="2800" b="1" i="1" dirty="0"/>
          </a:p>
        </p:txBody>
      </p:sp>
    </p:spTree>
    <p:extLst>
      <p:ext uri="{BB962C8B-B14F-4D97-AF65-F5344CB8AC3E}">
        <p14:creationId xmlns:p14="http://schemas.microsoft.com/office/powerpoint/2010/main" val="309039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2050" name="Picture 2" descr="Image result for map of hauraki a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7200"/>
            <a:ext cx="8734122" cy="59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699792" y="177281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6"/>
          <p:cNvCxnSpPr/>
          <p:nvPr/>
        </p:nvCxnSpPr>
        <p:spPr>
          <a:xfrm rot="16200000" flipH="1">
            <a:off x="2490118" y="1779166"/>
            <a:ext cx="65658" cy="65658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2239819" y="1682084"/>
            <a:ext cx="1597890" cy="1727200"/>
          </a:xfrm>
          <a:custGeom>
            <a:avLst/>
            <a:gdLst>
              <a:gd name="connsiteX0" fmla="*/ 378690 w 1597890"/>
              <a:gd name="connsiteY0" fmla="*/ 0 h 1727200"/>
              <a:gd name="connsiteX1" fmla="*/ 314036 w 1597890"/>
              <a:gd name="connsiteY1" fmla="*/ 9237 h 1727200"/>
              <a:gd name="connsiteX2" fmla="*/ 277090 w 1597890"/>
              <a:gd name="connsiteY2" fmla="*/ 18473 h 1727200"/>
              <a:gd name="connsiteX3" fmla="*/ 258618 w 1597890"/>
              <a:gd name="connsiteY3" fmla="*/ 46182 h 1727200"/>
              <a:gd name="connsiteX4" fmla="*/ 230909 w 1597890"/>
              <a:gd name="connsiteY4" fmla="*/ 64655 h 1727200"/>
              <a:gd name="connsiteX5" fmla="*/ 212436 w 1597890"/>
              <a:gd name="connsiteY5" fmla="*/ 92364 h 1727200"/>
              <a:gd name="connsiteX6" fmla="*/ 157018 w 1597890"/>
              <a:gd name="connsiteY6" fmla="*/ 110837 h 1727200"/>
              <a:gd name="connsiteX7" fmla="*/ 101600 w 1597890"/>
              <a:gd name="connsiteY7" fmla="*/ 166255 h 1727200"/>
              <a:gd name="connsiteX8" fmla="*/ 64654 w 1597890"/>
              <a:gd name="connsiteY8" fmla="*/ 221673 h 1727200"/>
              <a:gd name="connsiteX9" fmla="*/ 36945 w 1597890"/>
              <a:gd name="connsiteY9" fmla="*/ 360218 h 1727200"/>
              <a:gd name="connsiteX10" fmla="*/ 18472 w 1597890"/>
              <a:gd name="connsiteY10" fmla="*/ 415637 h 1727200"/>
              <a:gd name="connsiteX11" fmla="*/ 9236 w 1597890"/>
              <a:gd name="connsiteY11" fmla="*/ 489528 h 1727200"/>
              <a:gd name="connsiteX12" fmla="*/ 0 w 1597890"/>
              <a:gd name="connsiteY12" fmla="*/ 526473 h 1727200"/>
              <a:gd name="connsiteX13" fmla="*/ 9236 w 1597890"/>
              <a:gd name="connsiteY13" fmla="*/ 692728 h 1727200"/>
              <a:gd name="connsiteX14" fmla="*/ 27709 w 1597890"/>
              <a:gd name="connsiteY14" fmla="*/ 748146 h 1727200"/>
              <a:gd name="connsiteX15" fmla="*/ 36945 w 1597890"/>
              <a:gd name="connsiteY15" fmla="*/ 822037 h 1727200"/>
              <a:gd name="connsiteX16" fmla="*/ 46181 w 1597890"/>
              <a:gd name="connsiteY16" fmla="*/ 858982 h 1727200"/>
              <a:gd name="connsiteX17" fmla="*/ 110836 w 1597890"/>
              <a:gd name="connsiteY17" fmla="*/ 923637 h 1727200"/>
              <a:gd name="connsiteX18" fmla="*/ 147781 w 1597890"/>
              <a:gd name="connsiteY18" fmla="*/ 979055 h 1727200"/>
              <a:gd name="connsiteX19" fmla="*/ 203200 w 1597890"/>
              <a:gd name="connsiteY19" fmla="*/ 1034473 h 1727200"/>
              <a:gd name="connsiteX20" fmla="*/ 258618 w 1597890"/>
              <a:gd name="connsiteY20" fmla="*/ 1071418 h 1727200"/>
              <a:gd name="connsiteX21" fmla="*/ 295563 w 1597890"/>
              <a:gd name="connsiteY21" fmla="*/ 1117600 h 1727200"/>
              <a:gd name="connsiteX22" fmla="*/ 314036 w 1597890"/>
              <a:gd name="connsiteY22" fmla="*/ 1154546 h 1727200"/>
              <a:gd name="connsiteX23" fmla="*/ 332509 w 1597890"/>
              <a:gd name="connsiteY23" fmla="*/ 1182255 h 1727200"/>
              <a:gd name="connsiteX24" fmla="*/ 341745 w 1597890"/>
              <a:gd name="connsiteY24" fmla="*/ 1209964 h 1727200"/>
              <a:gd name="connsiteX25" fmla="*/ 387927 w 1597890"/>
              <a:gd name="connsiteY25" fmla="*/ 1293091 h 1727200"/>
              <a:gd name="connsiteX26" fmla="*/ 397163 w 1597890"/>
              <a:gd name="connsiteY26" fmla="*/ 1376218 h 1727200"/>
              <a:gd name="connsiteX27" fmla="*/ 424872 w 1597890"/>
              <a:gd name="connsiteY27" fmla="*/ 1468582 h 1727200"/>
              <a:gd name="connsiteX28" fmla="*/ 434109 w 1597890"/>
              <a:gd name="connsiteY28" fmla="*/ 1496291 h 1727200"/>
              <a:gd name="connsiteX29" fmla="*/ 461818 w 1597890"/>
              <a:gd name="connsiteY29" fmla="*/ 1514764 h 1727200"/>
              <a:gd name="connsiteX30" fmla="*/ 526472 w 1597890"/>
              <a:gd name="connsiteY30" fmla="*/ 1579418 h 1727200"/>
              <a:gd name="connsiteX31" fmla="*/ 554181 w 1597890"/>
              <a:gd name="connsiteY31" fmla="*/ 1597891 h 1727200"/>
              <a:gd name="connsiteX32" fmla="*/ 572654 w 1597890"/>
              <a:gd name="connsiteY32" fmla="*/ 1625600 h 1727200"/>
              <a:gd name="connsiteX33" fmla="*/ 600363 w 1597890"/>
              <a:gd name="connsiteY33" fmla="*/ 1644073 h 1727200"/>
              <a:gd name="connsiteX34" fmla="*/ 637309 w 1597890"/>
              <a:gd name="connsiteY34" fmla="*/ 1671782 h 1727200"/>
              <a:gd name="connsiteX35" fmla="*/ 646545 w 1597890"/>
              <a:gd name="connsiteY35" fmla="*/ 1699491 h 1727200"/>
              <a:gd name="connsiteX36" fmla="*/ 831272 w 1597890"/>
              <a:gd name="connsiteY36" fmla="*/ 1708728 h 1727200"/>
              <a:gd name="connsiteX37" fmla="*/ 895927 w 1597890"/>
              <a:gd name="connsiteY37" fmla="*/ 1717964 h 1727200"/>
              <a:gd name="connsiteX38" fmla="*/ 969818 w 1597890"/>
              <a:gd name="connsiteY38" fmla="*/ 1727200 h 1727200"/>
              <a:gd name="connsiteX39" fmla="*/ 1311563 w 1597890"/>
              <a:gd name="connsiteY39" fmla="*/ 1717964 h 1727200"/>
              <a:gd name="connsiteX40" fmla="*/ 1339272 w 1597890"/>
              <a:gd name="connsiteY40" fmla="*/ 1708728 h 1727200"/>
              <a:gd name="connsiteX41" fmla="*/ 1385454 w 1597890"/>
              <a:gd name="connsiteY41" fmla="*/ 1699491 h 1727200"/>
              <a:gd name="connsiteX42" fmla="*/ 1440872 w 1597890"/>
              <a:gd name="connsiteY42" fmla="*/ 1681018 h 1727200"/>
              <a:gd name="connsiteX43" fmla="*/ 1505527 w 1597890"/>
              <a:gd name="connsiteY43" fmla="*/ 1662546 h 1727200"/>
              <a:gd name="connsiteX44" fmla="*/ 1524000 w 1597890"/>
              <a:gd name="connsiteY44" fmla="*/ 1634837 h 1727200"/>
              <a:gd name="connsiteX45" fmla="*/ 1551709 w 1597890"/>
              <a:gd name="connsiteY45" fmla="*/ 1616364 h 1727200"/>
              <a:gd name="connsiteX46" fmla="*/ 1560945 w 1597890"/>
              <a:gd name="connsiteY46" fmla="*/ 1588655 h 1727200"/>
              <a:gd name="connsiteX47" fmla="*/ 1597890 w 1597890"/>
              <a:gd name="connsiteY47" fmla="*/ 1533237 h 1727200"/>
              <a:gd name="connsiteX48" fmla="*/ 1588654 w 1597890"/>
              <a:gd name="connsiteY48" fmla="*/ 1182255 h 1727200"/>
              <a:gd name="connsiteX49" fmla="*/ 1551709 w 1597890"/>
              <a:gd name="connsiteY49" fmla="*/ 1126837 h 1727200"/>
              <a:gd name="connsiteX50" fmla="*/ 1533236 w 1597890"/>
              <a:gd name="connsiteY50" fmla="*/ 1099128 h 1727200"/>
              <a:gd name="connsiteX51" fmla="*/ 1505527 w 1597890"/>
              <a:gd name="connsiteY51" fmla="*/ 1006764 h 1727200"/>
              <a:gd name="connsiteX52" fmla="*/ 1477818 w 1597890"/>
              <a:gd name="connsiteY52" fmla="*/ 988291 h 1727200"/>
              <a:gd name="connsiteX53" fmla="*/ 1450109 w 1597890"/>
              <a:gd name="connsiteY53" fmla="*/ 914400 h 1727200"/>
              <a:gd name="connsiteX54" fmla="*/ 1422400 w 1597890"/>
              <a:gd name="connsiteY54" fmla="*/ 858982 h 1727200"/>
              <a:gd name="connsiteX55" fmla="*/ 1403927 w 1597890"/>
              <a:gd name="connsiteY55" fmla="*/ 831273 h 1727200"/>
              <a:gd name="connsiteX56" fmla="*/ 1403927 w 1597890"/>
              <a:gd name="connsiteY56" fmla="*/ 803564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597890" h="1727200">
                <a:moveTo>
                  <a:pt x="378690" y="0"/>
                </a:moveTo>
                <a:cubicBezTo>
                  <a:pt x="357139" y="3079"/>
                  <a:pt x="335455" y="5343"/>
                  <a:pt x="314036" y="9237"/>
                </a:cubicBezTo>
                <a:cubicBezTo>
                  <a:pt x="301546" y="11508"/>
                  <a:pt x="287652" y="11432"/>
                  <a:pt x="277090" y="18473"/>
                </a:cubicBezTo>
                <a:cubicBezTo>
                  <a:pt x="267854" y="24630"/>
                  <a:pt x="266467" y="38333"/>
                  <a:pt x="258618" y="46182"/>
                </a:cubicBezTo>
                <a:cubicBezTo>
                  <a:pt x="250769" y="54032"/>
                  <a:pt x="240145" y="58497"/>
                  <a:pt x="230909" y="64655"/>
                </a:cubicBezTo>
                <a:cubicBezTo>
                  <a:pt x="224751" y="73891"/>
                  <a:pt x="221849" y="86481"/>
                  <a:pt x="212436" y="92364"/>
                </a:cubicBezTo>
                <a:cubicBezTo>
                  <a:pt x="195924" y="102684"/>
                  <a:pt x="157018" y="110837"/>
                  <a:pt x="157018" y="110837"/>
                </a:cubicBezTo>
                <a:cubicBezTo>
                  <a:pt x="138545" y="129310"/>
                  <a:pt x="116091" y="144518"/>
                  <a:pt x="101600" y="166255"/>
                </a:cubicBezTo>
                <a:lnTo>
                  <a:pt x="64654" y="221673"/>
                </a:lnTo>
                <a:cubicBezTo>
                  <a:pt x="21459" y="351255"/>
                  <a:pt x="71104" y="189420"/>
                  <a:pt x="36945" y="360218"/>
                </a:cubicBezTo>
                <a:cubicBezTo>
                  <a:pt x="33126" y="379312"/>
                  <a:pt x="18472" y="415637"/>
                  <a:pt x="18472" y="415637"/>
                </a:cubicBezTo>
                <a:cubicBezTo>
                  <a:pt x="15393" y="440267"/>
                  <a:pt x="13317" y="465044"/>
                  <a:pt x="9236" y="489528"/>
                </a:cubicBezTo>
                <a:cubicBezTo>
                  <a:pt x="7149" y="502049"/>
                  <a:pt x="0" y="513779"/>
                  <a:pt x="0" y="526473"/>
                </a:cubicBezTo>
                <a:cubicBezTo>
                  <a:pt x="0" y="581977"/>
                  <a:pt x="2352" y="637653"/>
                  <a:pt x="9236" y="692728"/>
                </a:cubicBezTo>
                <a:cubicBezTo>
                  <a:pt x="11651" y="712050"/>
                  <a:pt x="27709" y="748146"/>
                  <a:pt x="27709" y="748146"/>
                </a:cubicBezTo>
                <a:cubicBezTo>
                  <a:pt x="30788" y="772776"/>
                  <a:pt x="32864" y="797553"/>
                  <a:pt x="36945" y="822037"/>
                </a:cubicBezTo>
                <a:cubicBezTo>
                  <a:pt x="39032" y="834558"/>
                  <a:pt x="38715" y="848716"/>
                  <a:pt x="46181" y="858982"/>
                </a:cubicBezTo>
                <a:cubicBezTo>
                  <a:pt x="64108" y="883631"/>
                  <a:pt x="93930" y="898277"/>
                  <a:pt x="110836" y="923637"/>
                </a:cubicBezTo>
                <a:cubicBezTo>
                  <a:pt x="123151" y="942110"/>
                  <a:pt x="132082" y="963356"/>
                  <a:pt x="147781" y="979055"/>
                </a:cubicBezTo>
                <a:cubicBezTo>
                  <a:pt x="166254" y="997528"/>
                  <a:pt x="181463" y="1019982"/>
                  <a:pt x="203200" y="1034473"/>
                </a:cubicBezTo>
                <a:lnTo>
                  <a:pt x="258618" y="1071418"/>
                </a:lnTo>
                <a:cubicBezTo>
                  <a:pt x="280669" y="1137577"/>
                  <a:pt x="249143" y="1061897"/>
                  <a:pt x="295563" y="1117600"/>
                </a:cubicBezTo>
                <a:cubicBezTo>
                  <a:pt x="304378" y="1128178"/>
                  <a:pt x="307205" y="1142591"/>
                  <a:pt x="314036" y="1154546"/>
                </a:cubicBezTo>
                <a:cubicBezTo>
                  <a:pt x="319544" y="1164184"/>
                  <a:pt x="326351" y="1173019"/>
                  <a:pt x="332509" y="1182255"/>
                </a:cubicBezTo>
                <a:cubicBezTo>
                  <a:pt x="335588" y="1191491"/>
                  <a:pt x="337017" y="1201453"/>
                  <a:pt x="341745" y="1209964"/>
                </a:cubicBezTo>
                <a:cubicBezTo>
                  <a:pt x="394680" y="1305247"/>
                  <a:pt x="367025" y="1230390"/>
                  <a:pt x="387927" y="1293091"/>
                </a:cubicBezTo>
                <a:cubicBezTo>
                  <a:pt x="391006" y="1320800"/>
                  <a:pt x="392924" y="1348663"/>
                  <a:pt x="397163" y="1376218"/>
                </a:cubicBezTo>
                <a:cubicBezTo>
                  <a:pt x="401150" y="1402135"/>
                  <a:pt x="417683" y="1447014"/>
                  <a:pt x="424872" y="1468582"/>
                </a:cubicBezTo>
                <a:cubicBezTo>
                  <a:pt x="427951" y="1477818"/>
                  <a:pt x="426008" y="1490890"/>
                  <a:pt x="434109" y="1496291"/>
                </a:cubicBezTo>
                <a:cubicBezTo>
                  <a:pt x="443345" y="1502449"/>
                  <a:pt x="453567" y="1507338"/>
                  <a:pt x="461818" y="1514764"/>
                </a:cubicBezTo>
                <a:cubicBezTo>
                  <a:pt x="484472" y="1535153"/>
                  <a:pt x="501113" y="1562512"/>
                  <a:pt x="526472" y="1579418"/>
                </a:cubicBezTo>
                <a:lnTo>
                  <a:pt x="554181" y="1597891"/>
                </a:lnTo>
                <a:cubicBezTo>
                  <a:pt x="560339" y="1607127"/>
                  <a:pt x="564805" y="1617751"/>
                  <a:pt x="572654" y="1625600"/>
                </a:cubicBezTo>
                <a:cubicBezTo>
                  <a:pt x="580503" y="1633449"/>
                  <a:pt x="591330" y="1637621"/>
                  <a:pt x="600363" y="1644073"/>
                </a:cubicBezTo>
                <a:cubicBezTo>
                  <a:pt x="612890" y="1653021"/>
                  <a:pt x="624994" y="1662546"/>
                  <a:pt x="637309" y="1671782"/>
                </a:cubicBezTo>
                <a:cubicBezTo>
                  <a:pt x="640388" y="1681018"/>
                  <a:pt x="636981" y="1697669"/>
                  <a:pt x="646545" y="1699491"/>
                </a:cubicBezTo>
                <a:cubicBezTo>
                  <a:pt x="707109" y="1711027"/>
                  <a:pt x="769788" y="1704174"/>
                  <a:pt x="831272" y="1708728"/>
                </a:cubicBezTo>
                <a:cubicBezTo>
                  <a:pt x="852983" y="1710336"/>
                  <a:pt x="874348" y="1715087"/>
                  <a:pt x="895927" y="1717964"/>
                </a:cubicBezTo>
                <a:lnTo>
                  <a:pt x="969818" y="1727200"/>
                </a:lnTo>
                <a:cubicBezTo>
                  <a:pt x="1083733" y="1724121"/>
                  <a:pt x="1197749" y="1723655"/>
                  <a:pt x="1311563" y="1717964"/>
                </a:cubicBezTo>
                <a:cubicBezTo>
                  <a:pt x="1321287" y="1717478"/>
                  <a:pt x="1329827" y="1711089"/>
                  <a:pt x="1339272" y="1708728"/>
                </a:cubicBezTo>
                <a:cubicBezTo>
                  <a:pt x="1354502" y="1704920"/>
                  <a:pt x="1370308" y="1703622"/>
                  <a:pt x="1385454" y="1699491"/>
                </a:cubicBezTo>
                <a:cubicBezTo>
                  <a:pt x="1404240" y="1694367"/>
                  <a:pt x="1421981" y="1685740"/>
                  <a:pt x="1440872" y="1681018"/>
                </a:cubicBezTo>
                <a:cubicBezTo>
                  <a:pt x="1487263" y="1669421"/>
                  <a:pt x="1465775" y="1675796"/>
                  <a:pt x="1505527" y="1662546"/>
                </a:cubicBezTo>
                <a:cubicBezTo>
                  <a:pt x="1511685" y="1653310"/>
                  <a:pt x="1516151" y="1642686"/>
                  <a:pt x="1524000" y="1634837"/>
                </a:cubicBezTo>
                <a:cubicBezTo>
                  <a:pt x="1531849" y="1626988"/>
                  <a:pt x="1544774" y="1625032"/>
                  <a:pt x="1551709" y="1616364"/>
                </a:cubicBezTo>
                <a:cubicBezTo>
                  <a:pt x="1557791" y="1608761"/>
                  <a:pt x="1556217" y="1597166"/>
                  <a:pt x="1560945" y="1588655"/>
                </a:cubicBezTo>
                <a:cubicBezTo>
                  <a:pt x="1571727" y="1569247"/>
                  <a:pt x="1597890" y="1533237"/>
                  <a:pt x="1597890" y="1533237"/>
                </a:cubicBezTo>
                <a:cubicBezTo>
                  <a:pt x="1594811" y="1416243"/>
                  <a:pt x="1601868" y="1298541"/>
                  <a:pt x="1588654" y="1182255"/>
                </a:cubicBezTo>
                <a:cubicBezTo>
                  <a:pt x="1586147" y="1160196"/>
                  <a:pt x="1564024" y="1145310"/>
                  <a:pt x="1551709" y="1126837"/>
                </a:cubicBezTo>
                <a:lnTo>
                  <a:pt x="1533236" y="1099128"/>
                </a:lnTo>
                <a:cubicBezTo>
                  <a:pt x="1527422" y="1058430"/>
                  <a:pt x="1533531" y="1034768"/>
                  <a:pt x="1505527" y="1006764"/>
                </a:cubicBezTo>
                <a:cubicBezTo>
                  <a:pt x="1497678" y="998915"/>
                  <a:pt x="1487054" y="994449"/>
                  <a:pt x="1477818" y="988291"/>
                </a:cubicBezTo>
                <a:cubicBezTo>
                  <a:pt x="1436110" y="925730"/>
                  <a:pt x="1482066" y="1002283"/>
                  <a:pt x="1450109" y="914400"/>
                </a:cubicBezTo>
                <a:cubicBezTo>
                  <a:pt x="1443051" y="894990"/>
                  <a:pt x="1432430" y="877036"/>
                  <a:pt x="1422400" y="858982"/>
                </a:cubicBezTo>
                <a:cubicBezTo>
                  <a:pt x="1417009" y="849278"/>
                  <a:pt x="1407437" y="841804"/>
                  <a:pt x="1403927" y="831273"/>
                </a:cubicBezTo>
                <a:cubicBezTo>
                  <a:pt x="1401006" y="822511"/>
                  <a:pt x="1403927" y="812800"/>
                  <a:pt x="1403927" y="803564"/>
                </a:cubicBezTo>
              </a:path>
            </a:pathLst>
          </a:custGeom>
          <a:noFill/>
          <a:ln w="698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8191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7272808" cy="25202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Employment context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10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Engagement issues – real contexts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8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Equity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7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Educational purpose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en-NZ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4680520" cy="504056"/>
          </a:xfrm>
        </p:spPr>
        <p:txBody>
          <a:bodyPr>
            <a:noAutofit/>
          </a:bodyPr>
          <a:lstStyle/>
          <a:p>
            <a:pPr algn="ctr"/>
            <a:r>
              <a:rPr lang="en-NZ" sz="3600" b="1" dirty="0">
                <a:solidFill>
                  <a:schemeClr val="tx1"/>
                </a:solidFill>
                <a:latin typeface="Kristen ITC" panose="03050502040202030202" pitchFamily="66" charset="0"/>
              </a:rPr>
              <a:t>Drivers of Change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188640"/>
            <a:ext cx="930299" cy="1013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17032"/>
            <a:ext cx="5372167" cy="3001878"/>
          </a:xfrm>
          <a:prstGeom prst="rect">
            <a:avLst/>
          </a:prstGeom>
          <a:ln>
            <a:solidFill>
              <a:srgbClr val="900A1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156176" y="3429000"/>
            <a:ext cx="24482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>
                <a:latin typeface="Comic Sans MS" panose="030F0702030302020204" pitchFamily="66" charset="0"/>
              </a:rPr>
              <a:t>It’s not if you are smart</a:t>
            </a:r>
          </a:p>
          <a:p>
            <a:r>
              <a:rPr lang="en-NZ" sz="4000" dirty="0">
                <a:latin typeface="Comic Sans MS" panose="030F0702030302020204" pitchFamily="66" charset="0"/>
              </a:rPr>
              <a:t>but how.</a:t>
            </a:r>
          </a:p>
        </p:txBody>
      </p:sp>
    </p:spTree>
    <p:extLst>
      <p:ext uri="{BB962C8B-B14F-4D97-AF65-F5344CB8AC3E}">
        <p14:creationId xmlns:p14="http://schemas.microsoft.com/office/powerpoint/2010/main" val="4052266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47" y="2204864"/>
            <a:ext cx="7272808" cy="316835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Curriculum pathways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Staffing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Resourcing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Integrated approach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Timetable structure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endParaRPr lang="en-NZ" sz="24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 </a:t>
            </a:r>
            <a:endParaRPr lang="en-NZ" sz="10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400" dirty="0">
                <a:latin typeface="Comic Sans MS" pitchFamily="66" charset="0"/>
              </a:rPr>
              <a:t>   </a:t>
            </a:r>
            <a:endParaRPr lang="en-NZ" sz="7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521547"/>
            <a:ext cx="7340973" cy="504056"/>
          </a:xfrm>
        </p:spPr>
        <p:txBody>
          <a:bodyPr>
            <a:noAutofit/>
          </a:bodyPr>
          <a:lstStyle/>
          <a:p>
            <a:pPr algn="ctr"/>
            <a:r>
              <a:rPr lang="en-NZ" sz="3200" b="1" dirty="0">
                <a:solidFill>
                  <a:schemeClr val="tx1"/>
                </a:solidFill>
                <a:latin typeface="Kristen ITC" panose="03050502040202030202" pitchFamily="66" charset="0"/>
              </a:rPr>
              <a:t>Moving to a Pathways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188639"/>
            <a:ext cx="1074315" cy="11698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949" y="3284984"/>
            <a:ext cx="4685287" cy="351396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3054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1676"/>
            <a:ext cx="9132262" cy="686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1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92696"/>
            <a:ext cx="4484907" cy="5707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68123"/>
            <a:ext cx="4392488" cy="57564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26064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>
                <a:latin typeface="Comic Sans MS" panose="030F0702030302020204" pitchFamily="66" charset="0"/>
              </a:rPr>
              <a:t>Curriculum Guide</a:t>
            </a:r>
          </a:p>
        </p:txBody>
      </p:sp>
    </p:spTree>
    <p:extLst>
      <p:ext uri="{BB962C8B-B14F-4D97-AF65-F5344CB8AC3E}">
        <p14:creationId xmlns:p14="http://schemas.microsoft.com/office/powerpoint/2010/main" val="3610073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169672" cy="44644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800" dirty="0">
                <a:latin typeface="Comic Sans MS" pitchFamily="66" charset="0"/>
              </a:rPr>
              <a:t>   </a:t>
            </a:r>
            <a:r>
              <a:rPr lang="en-NZ" sz="2000" dirty="0">
                <a:latin typeface="Comic Sans MS" pitchFamily="66" charset="0"/>
              </a:rPr>
              <a:t>Year 9:   Coming on board (self awareness)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0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Year 10:  Part of the crew (Opportunity Awareness)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0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Year 11:  High tides and river reeds  (Life and work realities)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0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Year 12:  Captain of the ship (Making life, learning and work 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                  decisions)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1100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Year 13:  Future horizons (Life, 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              learning and work plans)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en-NZ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1789"/>
            <a:ext cx="6480720" cy="869031"/>
          </a:xfrm>
        </p:spPr>
        <p:txBody>
          <a:bodyPr>
            <a:noAutofit/>
          </a:bodyPr>
          <a:lstStyle/>
          <a:p>
            <a:pPr algn="ctr"/>
            <a:r>
              <a:rPr lang="en-NZ" b="1" dirty="0">
                <a:solidFill>
                  <a:schemeClr val="tx1"/>
                </a:solidFill>
                <a:latin typeface="Kristen ITC" panose="03050502040202030202" pitchFamily="66" charset="0"/>
              </a:rPr>
              <a:t>River Time: Career Competencies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188640"/>
            <a:ext cx="930299" cy="1013047"/>
          </a:xfrm>
          <a:prstGeom prst="rect">
            <a:avLst/>
          </a:prstGeom>
        </p:spPr>
      </p:pic>
      <p:pic>
        <p:nvPicPr>
          <p:cNvPr id="9" name="Picture 4" descr="Metaphor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605" y="4149080"/>
            <a:ext cx="3765302" cy="26554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997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169672" cy="36004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CV and covering letter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4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Job Interview techniques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9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Employability skills – self review and goal setting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8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Personal Financial management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10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Civic responsibilities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2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Going flatting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7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Car maintenance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7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Formal manners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sz="105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[ ]   Applying for hostels and 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r>
              <a:rPr lang="en-NZ" sz="2000" dirty="0">
                <a:latin typeface="Comic Sans MS" pitchFamily="66" charset="0"/>
              </a:rPr>
              <a:t>       scholarships</a:t>
            </a: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447675" algn="l"/>
              </a:tabLst>
            </a:pPr>
            <a:endParaRPr lang="en-NZ" dirty="0">
              <a:latin typeface="Comic Sans MS" pitchFamily="66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endParaRPr lang="en-NZ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1789"/>
            <a:ext cx="6480720" cy="634923"/>
          </a:xfrm>
        </p:spPr>
        <p:txBody>
          <a:bodyPr>
            <a:noAutofit/>
          </a:bodyPr>
          <a:lstStyle/>
          <a:p>
            <a:pPr algn="ctr"/>
            <a:r>
              <a:rPr lang="en-NZ" b="1" dirty="0">
                <a:solidFill>
                  <a:schemeClr val="tx1"/>
                </a:solidFill>
                <a:latin typeface="Kristen ITC" panose="03050502040202030202" pitchFamily="66" charset="0"/>
              </a:rPr>
              <a:t>Leaver Graduation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8885" y="404664"/>
            <a:ext cx="930299" cy="1013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940" y="3573016"/>
            <a:ext cx="4644033" cy="309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8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77993"/>
              </p:ext>
            </p:extLst>
          </p:nvPr>
        </p:nvGraphicFramePr>
        <p:xfrm>
          <a:off x="395536" y="812276"/>
          <a:ext cx="8064895" cy="419176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75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3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534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NZ" sz="12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University</a:t>
                      </a:r>
                      <a:endParaRPr lang="en-NZ" sz="18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tx1"/>
                          </a:solidFill>
                          <a:effectLst/>
                        </a:rPr>
                        <a:t>Polytech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or further education</a:t>
                      </a:r>
                      <a:endParaRPr lang="en-NZ" sz="18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Full time employment</a:t>
                      </a:r>
                      <a:endParaRPr lang="en-NZ" sz="18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Part time </a:t>
                      </a:r>
                      <a:r>
                        <a:rPr lang="en-GB" sz="1800" dirty="0" err="1">
                          <a:solidFill>
                            <a:schemeClr val="tx1"/>
                          </a:solidFill>
                          <a:effectLst/>
                        </a:rPr>
                        <a:t>employmentother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 or unknown</a:t>
                      </a:r>
                      <a:endParaRPr lang="en-NZ" sz="18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NZ" sz="18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European / Other Female</a:t>
                      </a:r>
                      <a:endParaRPr lang="en-NZ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28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21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16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0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65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European / Other Male</a:t>
                      </a:r>
                      <a:endParaRPr lang="en-NZ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14</a:t>
                      </a:r>
                      <a:endParaRPr lang="en-NZ" sz="2800" b="1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11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20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46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Maori Female</a:t>
                      </a:r>
                      <a:endParaRPr lang="en-NZ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5</a:t>
                      </a:r>
                      <a:endParaRPr lang="en-NZ" sz="2800" b="1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5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14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Maori Male</a:t>
                      </a:r>
                      <a:endParaRPr lang="en-NZ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11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7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3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23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NZ" sz="16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2800" b="1" dirty="0">
                          <a:effectLst/>
                        </a:rPr>
                        <a:t>49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2800" b="1" dirty="0">
                          <a:effectLst/>
                        </a:rPr>
                        <a:t>48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2800" b="1" dirty="0">
                          <a:effectLst/>
                        </a:rPr>
                        <a:t>45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NZ" sz="2800" b="1" dirty="0">
                          <a:effectLst/>
                        </a:rPr>
                        <a:t>6</a:t>
                      </a:r>
                      <a:endParaRPr lang="en-NZ" sz="2800" b="1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</a:rPr>
                        <a:t>148</a:t>
                      </a:r>
                      <a:endParaRPr lang="en-NZ" sz="2800" b="1" dirty="0">
                        <a:effectLst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157201"/>
            <a:ext cx="2880320" cy="75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ea typeface="Times New Roman" pitchFamily="18" charset="0"/>
                <a:cs typeface="Tahoma" pitchFamily="34" charset="0"/>
              </a:rPr>
              <a:t>Destination Data</a:t>
            </a:r>
            <a:endParaRPr kumimoji="0" lang="en-NZ" sz="1200" b="1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5004044"/>
            <a:ext cx="8064895" cy="167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55880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1028</TotalTime>
  <Words>304</Words>
  <Application>Microsoft Office PowerPoint</Application>
  <PresentationFormat>On-screen Show (4:3)</PresentationFormat>
  <Paragraphs>133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Arial Narrow</vt:lpstr>
      <vt:lpstr>Calibri</vt:lpstr>
      <vt:lpstr>Comic Sans MS</vt:lpstr>
      <vt:lpstr>Kristen ITC</vt:lpstr>
      <vt:lpstr>Tahoma</vt:lpstr>
      <vt:lpstr>Times New Roman</vt:lpstr>
      <vt:lpstr>Wingdings</vt:lpstr>
      <vt:lpstr>Composite</vt:lpstr>
      <vt:lpstr>PowerPoint Presentation</vt:lpstr>
      <vt:lpstr>PowerPoint Presentation</vt:lpstr>
      <vt:lpstr>Drivers of Change</vt:lpstr>
      <vt:lpstr>Moving to a Pathways Approach</vt:lpstr>
      <vt:lpstr>PowerPoint Presentation</vt:lpstr>
      <vt:lpstr>PowerPoint Presentation</vt:lpstr>
      <vt:lpstr>River Time: Career Competencies</vt:lpstr>
      <vt:lpstr>Leaver Graduation</vt:lpstr>
      <vt:lpstr>PowerPoint Presentation</vt:lpstr>
      <vt:lpstr>PowerPoint Presentation</vt:lpstr>
      <vt:lpstr>PowerPoint Presentation</vt:lpstr>
      <vt:lpstr>PowerPoint Presentation</vt:lpstr>
    </vt:vector>
  </TitlesOfParts>
  <Company>Hauraki Plains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Ngaire Harris</dc:creator>
  <cp:lastModifiedBy>Warwick Foy</cp:lastModifiedBy>
  <cp:revision>59</cp:revision>
  <cp:lastPrinted>2017-05-24T01:12:57Z</cp:lastPrinted>
  <dcterms:created xsi:type="dcterms:W3CDTF">2014-03-08T02:29:33Z</dcterms:created>
  <dcterms:modified xsi:type="dcterms:W3CDTF">2017-05-29T03:26:28Z</dcterms:modified>
</cp:coreProperties>
</file>